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0" r:id="rId2"/>
    <p:sldId id="271" r:id="rId3"/>
    <p:sldId id="256" r:id="rId4"/>
    <p:sldId id="259"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6" r:id="rId20"/>
    <p:sldId id="278" r:id="rId21"/>
    <p:sldId id="277" r:id="rId22"/>
    <p:sldId id="279" r:id="rId23"/>
    <p:sldId id="280" r:id="rId24"/>
    <p:sldId id="282" r:id="rId25"/>
    <p:sldId id="281" r:id="rId26"/>
    <p:sldId id="311"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6" r:id="rId40"/>
    <p:sldId id="312"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3"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63AA586-4DEF-400F-899A-847CC1185EAD}"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4ED08-EC9D-4793-AEED-168D8029CA1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3AA586-4DEF-400F-899A-847CC1185EAD}"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4ED08-EC9D-4793-AEED-168D8029CA1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3AA586-4DEF-400F-899A-847CC1185EAD}"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4ED08-EC9D-4793-AEED-168D8029CA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3AA586-4DEF-400F-899A-847CC1185EAD}"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4ED08-EC9D-4793-AEED-168D8029CA1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3AA586-4DEF-400F-899A-847CC1185EAD}"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4ED08-EC9D-4793-AEED-168D8029CA1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63AA586-4DEF-400F-899A-847CC1185EAD}"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A4ED08-EC9D-4793-AEED-168D8029CA1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63AA586-4DEF-400F-899A-847CC1185EAD}" type="datetimeFigureOut">
              <a:rPr lang="en-US" smtClean="0"/>
              <a:pPr/>
              <a:t>6/19/2025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A4ED08-EC9D-4793-AEED-168D8029CA1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3AA586-4DEF-400F-899A-847CC1185EAD}" type="datetimeFigureOut">
              <a:rPr lang="en-US" smtClean="0"/>
              <a:pPr/>
              <a:t>6/19/2025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A4ED08-EC9D-4793-AEED-168D8029CA1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3AA586-4DEF-400F-899A-847CC1185EAD}" type="datetimeFigureOut">
              <a:rPr lang="en-US" smtClean="0"/>
              <a:pPr/>
              <a:t>6/19/2025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A4ED08-EC9D-4793-AEED-168D8029CA1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3AA586-4DEF-400F-899A-847CC1185EAD}"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A4ED08-EC9D-4793-AEED-168D8029CA1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3AA586-4DEF-400F-899A-847CC1185EAD}"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A4ED08-EC9D-4793-AEED-168D8029CA1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3AA586-4DEF-400F-899A-847CC1185EAD}" type="datetimeFigureOut">
              <a:rPr lang="en-US" smtClean="0"/>
              <a:pPr/>
              <a:t>6/19/2025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A4ED08-EC9D-4793-AEED-168D8029CA1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mormon.org/bc/content/assets/img/Blog/8-lessons-from-the-sermon-on-the-mount/Sermon/sermon_optimized.jpg"/>
          <p:cNvPicPr>
            <a:picLocks noChangeAspect="1" noChangeArrowheads="1"/>
          </p:cNvPicPr>
          <p:nvPr/>
        </p:nvPicPr>
        <p:blipFill>
          <a:blip r:embed="rId2" cstate="print"/>
          <a:srcRect/>
          <a:stretch>
            <a:fillRect/>
          </a:stretch>
        </p:blipFill>
        <p:spPr bwMode="auto">
          <a:xfrm>
            <a:off x="304800" y="1066800"/>
            <a:ext cx="8398933" cy="4724400"/>
          </a:xfrm>
          <a:prstGeom prst="rect">
            <a:avLst/>
          </a:prstGeom>
          <a:noFill/>
        </p:spPr>
      </p:pic>
      <p:sp>
        <p:nvSpPr>
          <p:cNvPr id="5" name="TextBox 4"/>
          <p:cNvSpPr txBox="1"/>
          <p:nvPr/>
        </p:nvSpPr>
        <p:spPr>
          <a:xfrm>
            <a:off x="2209800" y="381000"/>
            <a:ext cx="4572000" cy="523220"/>
          </a:xfrm>
          <a:prstGeom prst="rect">
            <a:avLst/>
          </a:prstGeom>
          <a:noFill/>
        </p:spPr>
        <p:txBody>
          <a:bodyPr wrap="square" rtlCol="0">
            <a:spAutoFit/>
          </a:bodyPr>
          <a:lstStyle/>
          <a:p>
            <a:r>
              <a:rPr lang="en-US" sz="2800" dirty="0"/>
              <a:t>“The Sermon on the Mount”</a:t>
            </a:r>
          </a:p>
        </p:txBody>
      </p:sp>
      <p:sp>
        <p:nvSpPr>
          <p:cNvPr id="6" name="TextBox 5"/>
          <p:cNvSpPr txBox="1"/>
          <p:nvPr/>
        </p:nvSpPr>
        <p:spPr>
          <a:xfrm>
            <a:off x="2209800" y="6019800"/>
            <a:ext cx="4724400" cy="369332"/>
          </a:xfrm>
          <a:prstGeom prst="rect">
            <a:avLst/>
          </a:prstGeom>
          <a:noFill/>
        </p:spPr>
        <p:txBody>
          <a:bodyPr wrap="square" rtlCol="0">
            <a:spAutoFit/>
          </a:bodyPr>
          <a:lstStyle/>
          <a:p>
            <a:r>
              <a:rPr lang="en-US" dirty="0"/>
              <a:t>3 Nephi         Matthew (I.V.)     Matthew  (K.J.)</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914400"/>
            <a:ext cx="3048000" cy="4800600"/>
          </a:xfrm>
        </p:spPr>
        <p:txBody>
          <a:bodyPr>
            <a:normAutofit/>
          </a:bodyPr>
          <a:lstStyle/>
          <a:p>
            <a:pPr>
              <a:buNone/>
            </a:pPr>
            <a:r>
              <a:rPr lang="en-US" sz="1600" dirty="0"/>
              <a:t>14  	Ye are </a:t>
            </a:r>
          </a:p>
          <a:p>
            <a:pPr>
              <a:buNone/>
            </a:pPr>
            <a:r>
              <a:rPr lang="en-US" sz="1600" dirty="0"/>
              <a:t>        the </a:t>
            </a:r>
            <a:r>
              <a:rPr lang="en-US" sz="1600" dirty="0">
                <a:solidFill>
                  <a:srgbClr val="FF0000"/>
                </a:solidFill>
              </a:rPr>
              <a:t>light of the world</a:t>
            </a:r>
            <a:r>
              <a:rPr lang="en-US" sz="1600" dirty="0"/>
              <a:t>. </a:t>
            </a:r>
          </a:p>
          <a:p>
            <a:pPr>
              <a:buNone/>
            </a:pPr>
            <a:r>
              <a:rPr lang="en-US" sz="1600" dirty="0"/>
              <a:t>        A city that is set on an hill cannot be hid.</a:t>
            </a:r>
          </a:p>
          <a:p>
            <a:pPr>
              <a:buNone/>
            </a:pPr>
            <a:endParaRPr lang="en-US" sz="1600" dirty="0"/>
          </a:p>
          <a:p>
            <a:pPr>
              <a:buNone/>
            </a:pPr>
            <a:r>
              <a:rPr lang="en-US" sz="1600" dirty="0"/>
              <a:t>15 	Neither do men light a candle, and put it under a bushel,</a:t>
            </a:r>
          </a:p>
          <a:p>
            <a:pPr>
              <a:buNone/>
            </a:pPr>
            <a:r>
              <a:rPr lang="en-US" sz="1600" dirty="0"/>
              <a:t>        but on a candlestick; </a:t>
            </a:r>
          </a:p>
          <a:p>
            <a:pPr>
              <a:buNone/>
            </a:pPr>
            <a:r>
              <a:rPr lang="en-US" sz="1600" dirty="0"/>
              <a:t>        and it </a:t>
            </a:r>
            <a:r>
              <a:rPr lang="en-US" sz="1600" dirty="0" err="1"/>
              <a:t>giveth</a:t>
            </a:r>
            <a:r>
              <a:rPr lang="en-US" sz="1600" dirty="0"/>
              <a:t> light unto all that are in the house.</a:t>
            </a:r>
          </a:p>
          <a:p>
            <a:pPr>
              <a:buNone/>
            </a:pPr>
            <a:endParaRPr lang="en-US" sz="1600" dirty="0"/>
          </a:p>
          <a:p>
            <a:pPr>
              <a:buNone/>
            </a:pPr>
            <a:r>
              <a:rPr lang="en-US" sz="1600" dirty="0"/>
              <a:t>16 	Let your light so shine </a:t>
            </a:r>
            <a:r>
              <a:rPr lang="en-US" sz="1600" dirty="0">
                <a:solidFill>
                  <a:srgbClr val="FF0000"/>
                </a:solidFill>
              </a:rPr>
              <a:t>before men</a:t>
            </a:r>
            <a:r>
              <a:rPr lang="en-US" sz="1600" dirty="0"/>
              <a:t>, </a:t>
            </a:r>
          </a:p>
          <a:p>
            <a:pPr>
              <a:buNone/>
            </a:pPr>
            <a:endParaRPr lang="en-US" sz="1600" dirty="0"/>
          </a:p>
          <a:p>
            <a:pPr>
              <a:buNone/>
            </a:pPr>
            <a:r>
              <a:rPr lang="en-US" sz="1600" dirty="0"/>
              <a:t>	that they may see your good works, and glorify your Father </a:t>
            </a:r>
            <a:r>
              <a:rPr lang="en-US" sz="1600" dirty="0">
                <a:solidFill>
                  <a:srgbClr val="FF0000"/>
                </a:solidFill>
              </a:rPr>
              <a:t>which</a:t>
            </a:r>
            <a:r>
              <a:rPr lang="en-US" sz="1600" dirty="0"/>
              <a:t> is in heaven.</a:t>
            </a:r>
          </a:p>
        </p:txBody>
      </p:sp>
      <p:sp>
        <p:nvSpPr>
          <p:cNvPr id="9" name="Text Placeholder 8"/>
          <p:cNvSpPr>
            <a:spLocks noGrp="1"/>
          </p:cNvSpPr>
          <p:nvPr>
            <p:ph type="body" sz="half" idx="2"/>
          </p:nvPr>
        </p:nvSpPr>
        <p:spPr>
          <a:xfrm>
            <a:off x="381001" y="838200"/>
            <a:ext cx="2895600" cy="4691063"/>
          </a:xfrm>
        </p:spPr>
        <p:txBody>
          <a:bodyPr>
            <a:noAutofit/>
          </a:bodyPr>
          <a:lstStyle/>
          <a:p>
            <a:r>
              <a:rPr lang="en-US" sz="1600" dirty="0"/>
              <a:t>61 Verily, verily I say unto you, I give unto you to be </a:t>
            </a:r>
          </a:p>
          <a:p>
            <a:r>
              <a:rPr lang="en-US" sz="1600" dirty="0"/>
              <a:t>the </a:t>
            </a:r>
            <a:r>
              <a:rPr lang="en-US" sz="1600" dirty="0">
                <a:solidFill>
                  <a:srgbClr val="FF0000"/>
                </a:solidFill>
              </a:rPr>
              <a:t>light of this people</a:t>
            </a:r>
            <a:r>
              <a:rPr lang="en-US" sz="1600" dirty="0"/>
              <a:t>. </a:t>
            </a:r>
          </a:p>
          <a:p>
            <a:r>
              <a:rPr lang="en-US" sz="1600" dirty="0"/>
              <a:t>A city that is set on a hill can not be hid. </a:t>
            </a:r>
          </a:p>
          <a:p>
            <a:endParaRPr lang="en-US" sz="1600" dirty="0"/>
          </a:p>
          <a:p>
            <a:r>
              <a:rPr lang="en-US" sz="1600" dirty="0"/>
              <a:t>62 Behold, do men light a candle and put it under a bushel? </a:t>
            </a:r>
          </a:p>
          <a:p>
            <a:r>
              <a:rPr lang="en-US" sz="1600" dirty="0"/>
              <a:t>Nay, but on a candlestick, </a:t>
            </a:r>
          </a:p>
          <a:p>
            <a:r>
              <a:rPr lang="en-US" sz="1600" dirty="0"/>
              <a:t>and it </a:t>
            </a:r>
            <a:r>
              <a:rPr lang="en-US" sz="1600" dirty="0" err="1"/>
              <a:t>giveth</a:t>
            </a:r>
            <a:r>
              <a:rPr lang="en-US" sz="1600" dirty="0"/>
              <a:t> light to all that are in the house; </a:t>
            </a:r>
          </a:p>
          <a:p>
            <a:endParaRPr lang="en-US" sz="1600" dirty="0"/>
          </a:p>
          <a:p>
            <a:r>
              <a:rPr lang="en-US" sz="1600" dirty="0"/>
              <a:t>63 Therefore let your light so shine before </a:t>
            </a:r>
            <a:r>
              <a:rPr lang="en-US" sz="1600" dirty="0">
                <a:solidFill>
                  <a:srgbClr val="FF0000"/>
                </a:solidFill>
              </a:rPr>
              <a:t>this people</a:t>
            </a:r>
            <a:r>
              <a:rPr lang="en-US" sz="1600" dirty="0"/>
              <a:t>,</a:t>
            </a:r>
          </a:p>
          <a:p>
            <a:endParaRPr lang="en-US" sz="800" dirty="0"/>
          </a:p>
          <a:p>
            <a:r>
              <a:rPr lang="en-US" sz="1600" dirty="0"/>
              <a:t> that they may see your good works and glorify your Father </a:t>
            </a:r>
            <a:r>
              <a:rPr lang="en-US" sz="1600" dirty="0">
                <a:solidFill>
                  <a:srgbClr val="FF0000"/>
                </a:solidFill>
              </a:rPr>
              <a:t>who</a:t>
            </a:r>
            <a:r>
              <a:rPr lang="en-US" sz="1600" dirty="0"/>
              <a:t> is in heaven. </a:t>
            </a:r>
          </a:p>
          <a:p>
            <a:r>
              <a:rPr lang="en-US" sz="1600" dirty="0"/>
              <a:t>. </a:t>
            </a:r>
          </a:p>
        </p:txBody>
      </p:sp>
      <p:sp>
        <p:nvSpPr>
          <p:cNvPr id="14338" name="Rectangle 2"/>
          <p:cNvSpPr>
            <a:spLocks noChangeArrowheads="1"/>
          </p:cNvSpPr>
          <p:nvPr/>
        </p:nvSpPr>
        <p:spPr bwMode="auto">
          <a:xfrm>
            <a:off x="3276600" y="838200"/>
            <a:ext cx="2895600" cy="51090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16 Verily, verily, I say unto you, I give unto you to be </a:t>
            </a:r>
          </a:p>
          <a:p>
            <a:r>
              <a:rPr lang="en-US" sz="1600" dirty="0"/>
              <a:t>the </a:t>
            </a:r>
            <a:r>
              <a:rPr lang="en-US" sz="1600" dirty="0">
                <a:solidFill>
                  <a:srgbClr val="FF0000"/>
                </a:solidFill>
              </a:rPr>
              <a:t>light of the world</a:t>
            </a:r>
            <a:r>
              <a:rPr lang="en-US" sz="1600" dirty="0"/>
              <a:t>; </a:t>
            </a:r>
          </a:p>
          <a:p>
            <a:r>
              <a:rPr lang="en-US" sz="1600" dirty="0"/>
              <a:t>a city that is set on a hill cannot be hid. </a:t>
            </a:r>
          </a:p>
          <a:p>
            <a:endParaRPr lang="en-US" sz="2000" dirty="0"/>
          </a:p>
          <a:p>
            <a:r>
              <a:rPr lang="en-US" sz="1600" dirty="0"/>
              <a:t>17 Behold, do men light a candle and put it under a bushel? </a:t>
            </a:r>
          </a:p>
          <a:p>
            <a:r>
              <a:rPr lang="en-US" sz="1600" dirty="0"/>
              <a:t>Nay, but on a candlestick; </a:t>
            </a:r>
          </a:p>
          <a:p>
            <a:r>
              <a:rPr lang="en-US" sz="1600" dirty="0"/>
              <a:t>and it </a:t>
            </a:r>
            <a:r>
              <a:rPr lang="en-US" sz="1600" dirty="0" err="1"/>
              <a:t>giveth</a:t>
            </a:r>
            <a:r>
              <a:rPr lang="en-US" sz="1600" dirty="0"/>
              <a:t> light to all that are in the house. </a:t>
            </a:r>
          </a:p>
          <a:p>
            <a:endParaRPr lang="en-US" sz="1600" dirty="0"/>
          </a:p>
          <a:p>
            <a:endParaRPr lang="en-US" sz="1600" dirty="0"/>
          </a:p>
          <a:p>
            <a:r>
              <a:rPr lang="en-US" sz="1600" dirty="0"/>
              <a:t>18 Therefore, let your light so shine before </a:t>
            </a:r>
            <a:r>
              <a:rPr lang="en-US" sz="1600" dirty="0">
                <a:solidFill>
                  <a:srgbClr val="FF0000"/>
                </a:solidFill>
              </a:rPr>
              <a:t>this world</a:t>
            </a:r>
            <a:r>
              <a:rPr lang="en-US" sz="1600" dirty="0"/>
              <a:t>, </a:t>
            </a:r>
          </a:p>
          <a:p>
            <a:endParaRPr lang="en-US" sz="1000" dirty="0"/>
          </a:p>
          <a:p>
            <a:r>
              <a:rPr lang="en-US" sz="1600" dirty="0"/>
              <a:t>that they may see your good works, and glorify your Father </a:t>
            </a:r>
            <a:r>
              <a:rPr lang="en-US" sz="1600" dirty="0">
                <a:solidFill>
                  <a:srgbClr val="FF0000"/>
                </a:solidFill>
              </a:rPr>
              <a:t>who</a:t>
            </a:r>
            <a:r>
              <a:rPr lang="en-US" sz="1600" dirty="0"/>
              <a:t> is in heaven.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762000"/>
            <a:ext cx="3048000" cy="4800600"/>
          </a:xfrm>
        </p:spPr>
        <p:txBody>
          <a:bodyPr>
            <a:normAutofit/>
          </a:bodyPr>
          <a:lstStyle/>
          <a:p>
            <a:pPr>
              <a:buNone/>
            </a:pPr>
            <a:r>
              <a:rPr lang="en-US" sz="1600" dirty="0"/>
              <a:t>17 	Think not that I am come to destroy the law, or the prophets: I am not come to destroy, but to fulfill.</a:t>
            </a:r>
          </a:p>
          <a:p>
            <a:pPr>
              <a:buNone/>
            </a:pPr>
            <a:endParaRPr lang="en-US" sz="1600" dirty="0"/>
          </a:p>
          <a:p>
            <a:pPr>
              <a:buNone/>
            </a:pPr>
            <a:endParaRPr lang="en-US" sz="1600" dirty="0"/>
          </a:p>
          <a:p>
            <a:pPr>
              <a:buNone/>
            </a:pPr>
            <a:r>
              <a:rPr lang="en-US" sz="1600" dirty="0"/>
              <a:t>18 	For verily I say unto you,</a:t>
            </a:r>
          </a:p>
          <a:p>
            <a:pPr>
              <a:buNone/>
            </a:pPr>
            <a:endParaRPr lang="en-US" sz="1050" dirty="0">
              <a:solidFill>
                <a:srgbClr val="FF0000"/>
              </a:solidFill>
            </a:endParaRPr>
          </a:p>
          <a:p>
            <a:pPr>
              <a:buNone/>
            </a:pPr>
            <a:r>
              <a:rPr lang="en-US" sz="1600" dirty="0">
                <a:solidFill>
                  <a:srgbClr val="FF0000"/>
                </a:solidFill>
              </a:rPr>
              <a:t>	 Till </a:t>
            </a:r>
            <a:r>
              <a:rPr lang="en-US" sz="1600" dirty="0"/>
              <a:t>heaven and earth </a:t>
            </a:r>
            <a:r>
              <a:rPr lang="en-US" sz="1600" dirty="0">
                <a:solidFill>
                  <a:srgbClr val="FF0000"/>
                </a:solidFill>
              </a:rPr>
              <a:t>pass</a:t>
            </a:r>
            <a:r>
              <a:rPr lang="en-US" sz="1600" dirty="0"/>
              <a:t>, </a:t>
            </a:r>
          </a:p>
          <a:p>
            <a:pPr>
              <a:buNone/>
            </a:pPr>
            <a:endParaRPr lang="en-US" sz="1600" dirty="0"/>
          </a:p>
          <a:p>
            <a:pPr>
              <a:buNone/>
            </a:pPr>
            <a:r>
              <a:rPr lang="en-US" sz="1600" dirty="0"/>
              <a:t>	one jot or one </a:t>
            </a:r>
            <a:r>
              <a:rPr lang="en-US" sz="1600" dirty="0" err="1"/>
              <a:t>tittle</a:t>
            </a:r>
            <a:r>
              <a:rPr lang="en-US" sz="1600" dirty="0"/>
              <a:t> shall in no wise pass from the law,</a:t>
            </a:r>
          </a:p>
          <a:p>
            <a:pPr>
              <a:buNone/>
            </a:pPr>
            <a:endParaRPr lang="en-US" sz="2800" dirty="0"/>
          </a:p>
          <a:p>
            <a:pPr>
              <a:buNone/>
            </a:pPr>
            <a:r>
              <a:rPr lang="en-US" sz="1600" dirty="0"/>
              <a:t>	 </a:t>
            </a:r>
            <a:r>
              <a:rPr lang="en-US" sz="2000" b="1" dirty="0">
                <a:solidFill>
                  <a:srgbClr val="FF0000"/>
                </a:solidFill>
              </a:rPr>
              <a:t>till all be </a:t>
            </a:r>
            <a:r>
              <a:rPr lang="en-US" sz="1600" dirty="0"/>
              <a:t>fulfilled.</a:t>
            </a:r>
          </a:p>
        </p:txBody>
      </p:sp>
      <p:sp>
        <p:nvSpPr>
          <p:cNvPr id="9" name="Text Placeholder 8"/>
          <p:cNvSpPr>
            <a:spLocks noGrp="1"/>
          </p:cNvSpPr>
          <p:nvPr>
            <p:ph type="body" sz="half" idx="2"/>
          </p:nvPr>
        </p:nvSpPr>
        <p:spPr>
          <a:xfrm>
            <a:off x="381001" y="838200"/>
            <a:ext cx="2895600" cy="4691063"/>
          </a:xfrm>
        </p:spPr>
        <p:txBody>
          <a:bodyPr>
            <a:noAutofit/>
          </a:bodyPr>
          <a:lstStyle/>
          <a:p>
            <a:r>
              <a:rPr lang="en-US" sz="1600" dirty="0"/>
              <a:t>64 Think not that I am come to destroy the law or the prophets. I am not come to destroy but to fulfill; </a:t>
            </a:r>
          </a:p>
          <a:p>
            <a:endParaRPr lang="en-US" sz="1600" dirty="0"/>
          </a:p>
          <a:p>
            <a:endParaRPr lang="en-US" sz="1600" dirty="0"/>
          </a:p>
          <a:p>
            <a:r>
              <a:rPr lang="en-US" sz="1600" dirty="0"/>
              <a:t>65 For verily I say unto you, </a:t>
            </a:r>
          </a:p>
          <a:p>
            <a:endParaRPr lang="en-US" sz="1600" dirty="0"/>
          </a:p>
          <a:p>
            <a:endParaRPr lang="en-US" sz="1600" dirty="0"/>
          </a:p>
          <a:p>
            <a:endParaRPr lang="en-US" sz="1600" dirty="0"/>
          </a:p>
          <a:p>
            <a:r>
              <a:rPr lang="en-US" sz="1600" dirty="0"/>
              <a:t>One jot nor one </a:t>
            </a:r>
            <a:r>
              <a:rPr lang="en-US" sz="1600" dirty="0" err="1"/>
              <a:t>tittle</a:t>
            </a:r>
            <a:r>
              <a:rPr lang="en-US" sz="1600" dirty="0"/>
              <a:t> </a:t>
            </a:r>
            <a:r>
              <a:rPr lang="en-US" sz="1600" dirty="0">
                <a:solidFill>
                  <a:srgbClr val="FF0000"/>
                </a:solidFill>
              </a:rPr>
              <a:t>hath not passed</a:t>
            </a:r>
            <a:r>
              <a:rPr lang="en-US" sz="1600" dirty="0"/>
              <a:t> away from the law, </a:t>
            </a:r>
          </a:p>
          <a:p>
            <a:endParaRPr lang="en-US" sz="2400" dirty="0"/>
          </a:p>
          <a:p>
            <a:r>
              <a:rPr lang="en-US" sz="1600" dirty="0"/>
              <a:t>but in me </a:t>
            </a:r>
            <a:r>
              <a:rPr lang="en-US" sz="2000" b="1" dirty="0">
                <a:solidFill>
                  <a:srgbClr val="FF0000"/>
                </a:solidFill>
              </a:rPr>
              <a:t>it hath all been </a:t>
            </a:r>
            <a:r>
              <a:rPr lang="en-US" sz="1600" dirty="0"/>
              <a:t>fulfilled. </a:t>
            </a:r>
          </a:p>
        </p:txBody>
      </p:sp>
      <p:sp>
        <p:nvSpPr>
          <p:cNvPr id="14338" name="Rectangle 2"/>
          <p:cNvSpPr>
            <a:spLocks noChangeArrowheads="1"/>
          </p:cNvSpPr>
          <p:nvPr/>
        </p:nvSpPr>
        <p:spPr bwMode="auto">
          <a:xfrm>
            <a:off x="3276600" y="731223"/>
            <a:ext cx="2895600" cy="45550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19 Think not that I am come to destroy the law, or the prophets; I am not come to destroy, but to fulfill. </a:t>
            </a:r>
          </a:p>
          <a:p>
            <a:endParaRPr lang="en-US" sz="1600" dirty="0"/>
          </a:p>
          <a:p>
            <a:endParaRPr lang="en-US" sz="2400" dirty="0"/>
          </a:p>
          <a:p>
            <a:r>
              <a:rPr lang="en-US" sz="1600" dirty="0"/>
              <a:t>20 For verily I say unto you, </a:t>
            </a:r>
          </a:p>
          <a:p>
            <a:endParaRPr lang="en-US" sz="2000" dirty="0"/>
          </a:p>
          <a:p>
            <a:r>
              <a:rPr lang="en-US" sz="1600" dirty="0"/>
              <a:t>heaven and earth </a:t>
            </a:r>
            <a:r>
              <a:rPr lang="en-US" sz="1600" dirty="0">
                <a:solidFill>
                  <a:srgbClr val="FF0000"/>
                </a:solidFill>
              </a:rPr>
              <a:t>must pass away, </a:t>
            </a:r>
            <a:r>
              <a:rPr lang="en-US" sz="1600" dirty="0"/>
              <a:t>but </a:t>
            </a:r>
          </a:p>
          <a:p>
            <a:endParaRPr lang="en-US" sz="1600" dirty="0"/>
          </a:p>
          <a:p>
            <a:r>
              <a:rPr lang="en-US" sz="1600" dirty="0"/>
              <a:t>one jot or one </a:t>
            </a:r>
            <a:r>
              <a:rPr lang="en-US" sz="1600" dirty="0" err="1"/>
              <a:t>tittle</a:t>
            </a:r>
            <a:r>
              <a:rPr lang="en-US" sz="1600" dirty="0"/>
              <a:t> shall in no wise pass from the law, </a:t>
            </a:r>
          </a:p>
          <a:p>
            <a:endParaRPr lang="en-US" sz="1600" dirty="0"/>
          </a:p>
          <a:p>
            <a:endParaRPr lang="en-US" sz="1600" dirty="0"/>
          </a:p>
          <a:p>
            <a:r>
              <a:rPr lang="en-US" sz="2000" b="1" dirty="0">
                <a:solidFill>
                  <a:srgbClr val="FF0000"/>
                </a:solidFill>
              </a:rPr>
              <a:t>until all be </a:t>
            </a:r>
            <a:r>
              <a:rPr lang="en-US" sz="1600" dirty="0"/>
              <a:t>fulfilled.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914400"/>
            <a:ext cx="3048000" cy="4800600"/>
          </a:xfrm>
        </p:spPr>
        <p:txBody>
          <a:bodyPr>
            <a:normAutofit/>
          </a:bodyPr>
          <a:lstStyle/>
          <a:p>
            <a:pPr>
              <a:buNone/>
            </a:pPr>
            <a:r>
              <a:rPr lang="en-US" sz="1600" dirty="0"/>
              <a:t>19   Whosoever therefore shall break one of these least commandments, and shall teach men so, </a:t>
            </a:r>
          </a:p>
          <a:p>
            <a:pPr>
              <a:buNone/>
            </a:pPr>
            <a:endParaRPr lang="en-US" sz="1600" dirty="0"/>
          </a:p>
          <a:p>
            <a:pPr>
              <a:buNone/>
            </a:pPr>
            <a:r>
              <a:rPr lang="en-US" sz="1600" dirty="0"/>
              <a:t>	he shall be </a:t>
            </a:r>
            <a:r>
              <a:rPr lang="en-US" sz="1600" dirty="0">
                <a:solidFill>
                  <a:srgbClr val="FF0000"/>
                </a:solidFill>
              </a:rPr>
              <a:t>called the least </a:t>
            </a:r>
            <a:r>
              <a:rPr lang="en-US" sz="1600" dirty="0"/>
              <a:t>in the kingdom of heaven: </a:t>
            </a:r>
          </a:p>
          <a:p>
            <a:pPr>
              <a:buNone/>
            </a:pPr>
            <a:endParaRPr lang="en-US" sz="1600" dirty="0"/>
          </a:p>
          <a:p>
            <a:pPr>
              <a:buNone/>
            </a:pPr>
            <a:r>
              <a:rPr lang="en-US" sz="1600" dirty="0"/>
              <a:t>	but whosoever shall do and teach </a:t>
            </a:r>
            <a:r>
              <a:rPr lang="en-US" sz="1600" dirty="0">
                <a:solidFill>
                  <a:srgbClr val="FF0000"/>
                </a:solidFill>
              </a:rPr>
              <a:t>them</a:t>
            </a:r>
            <a:r>
              <a:rPr lang="en-US" sz="1600" dirty="0"/>
              <a:t>, </a:t>
            </a:r>
          </a:p>
          <a:p>
            <a:pPr>
              <a:buNone/>
            </a:pPr>
            <a:endParaRPr lang="en-US" sz="2400" dirty="0"/>
          </a:p>
          <a:p>
            <a:pPr>
              <a:buNone/>
            </a:pPr>
            <a:r>
              <a:rPr lang="en-US" sz="1600" dirty="0"/>
              <a:t>	the same shall be called great</a:t>
            </a:r>
          </a:p>
          <a:p>
            <a:pPr>
              <a:buNone/>
            </a:pPr>
            <a:endParaRPr lang="en-US" sz="1600" dirty="0"/>
          </a:p>
          <a:p>
            <a:pPr>
              <a:buNone/>
            </a:pPr>
            <a:endParaRPr lang="en-US" sz="1050" dirty="0"/>
          </a:p>
          <a:p>
            <a:pPr>
              <a:buNone/>
            </a:pPr>
            <a:r>
              <a:rPr lang="en-US" sz="1600" dirty="0"/>
              <a:t>	 in the kingdom of heaven.</a:t>
            </a:r>
          </a:p>
        </p:txBody>
      </p:sp>
      <p:sp>
        <p:nvSpPr>
          <p:cNvPr id="9" name="Text Placeholder 8"/>
          <p:cNvSpPr>
            <a:spLocks noGrp="1"/>
          </p:cNvSpPr>
          <p:nvPr>
            <p:ph type="body" sz="half" idx="2"/>
          </p:nvPr>
        </p:nvSpPr>
        <p:spPr>
          <a:xfrm>
            <a:off x="381001" y="838200"/>
            <a:ext cx="2895600" cy="5562600"/>
          </a:xfrm>
        </p:spPr>
        <p:txBody>
          <a:bodyPr>
            <a:noAutofit/>
          </a:bodyPr>
          <a:lstStyle/>
          <a:p>
            <a:endParaRPr lang="en-US" sz="1600" dirty="0"/>
          </a:p>
          <a:p>
            <a:r>
              <a:rPr lang="en-US" sz="1600" dirty="0"/>
              <a:t>. </a:t>
            </a:r>
          </a:p>
        </p:txBody>
      </p:sp>
      <p:sp>
        <p:nvSpPr>
          <p:cNvPr id="14338" name="Rectangle 2"/>
          <p:cNvSpPr>
            <a:spLocks noChangeArrowheads="1"/>
          </p:cNvSpPr>
          <p:nvPr/>
        </p:nvSpPr>
        <p:spPr bwMode="auto">
          <a:xfrm>
            <a:off x="3276600" y="914400"/>
            <a:ext cx="2895600" cy="52322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21 Whosoever, therefore, shall break one of these least commandments, and shall teach men so to do, </a:t>
            </a:r>
          </a:p>
          <a:p>
            <a:endParaRPr lang="en-US" sz="1600" dirty="0"/>
          </a:p>
          <a:p>
            <a:r>
              <a:rPr lang="en-US" sz="1600" dirty="0"/>
              <a:t>he shall </a:t>
            </a:r>
            <a:r>
              <a:rPr lang="en-US" sz="1600" dirty="0">
                <a:solidFill>
                  <a:srgbClr val="FF0000"/>
                </a:solidFill>
              </a:rPr>
              <a:t>in no wise be saved </a:t>
            </a:r>
            <a:r>
              <a:rPr lang="en-US" sz="1600" dirty="0"/>
              <a:t>in the kingdom of heaven;</a:t>
            </a:r>
          </a:p>
          <a:p>
            <a:endParaRPr lang="en-US" sz="2800" dirty="0"/>
          </a:p>
          <a:p>
            <a:r>
              <a:rPr lang="en-US" sz="1600" dirty="0"/>
              <a:t> but whosoever shall do and teach </a:t>
            </a:r>
            <a:r>
              <a:rPr lang="en-US" sz="1600" dirty="0">
                <a:solidFill>
                  <a:srgbClr val="FF0000"/>
                </a:solidFill>
              </a:rPr>
              <a:t>these commandments of the law until it be fulfilled</a:t>
            </a:r>
            <a:r>
              <a:rPr lang="en-US" sz="1600" dirty="0"/>
              <a:t>, </a:t>
            </a:r>
          </a:p>
          <a:p>
            <a:endParaRPr lang="en-US" sz="1600" dirty="0"/>
          </a:p>
          <a:p>
            <a:r>
              <a:rPr lang="en-US" sz="1600" dirty="0"/>
              <a:t>the same shall be called great, </a:t>
            </a:r>
            <a:r>
              <a:rPr lang="en-US" sz="1600" dirty="0">
                <a:solidFill>
                  <a:srgbClr val="FF0000"/>
                </a:solidFill>
              </a:rPr>
              <a:t>and shall be saved </a:t>
            </a:r>
          </a:p>
          <a:p>
            <a:endParaRPr lang="en-US" sz="1600" dirty="0"/>
          </a:p>
          <a:p>
            <a:r>
              <a:rPr lang="en-US" sz="1600" dirty="0"/>
              <a:t>in the kingdom of heaven. </a:t>
            </a:r>
          </a:p>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914400"/>
            <a:ext cx="3048000" cy="4800600"/>
          </a:xfrm>
        </p:spPr>
        <p:txBody>
          <a:bodyPr>
            <a:normAutofit/>
          </a:bodyPr>
          <a:lstStyle/>
          <a:p>
            <a:pPr>
              <a:buNone/>
            </a:pPr>
            <a:endParaRPr lang="en-US" sz="1600" dirty="0"/>
          </a:p>
        </p:txBody>
      </p:sp>
      <p:sp>
        <p:nvSpPr>
          <p:cNvPr id="9" name="Text Placeholder 8"/>
          <p:cNvSpPr>
            <a:spLocks noGrp="1"/>
          </p:cNvSpPr>
          <p:nvPr>
            <p:ph type="body" sz="half" idx="2"/>
          </p:nvPr>
        </p:nvSpPr>
        <p:spPr>
          <a:xfrm>
            <a:off x="381001" y="838200"/>
            <a:ext cx="2895600" cy="5562600"/>
          </a:xfrm>
        </p:spPr>
        <p:txBody>
          <a:bodyPr>
            <a:noAutofit/>
          </a:bodyPr>
          <a:lstStyle/>
          <a:p>
            <a:r>
              <a:rPr lang="en-US" sz="1600" dirty="0"/>
              <a:t>66 And </a:t>
            </a:r>
            <a:r>
              <a:rPr lang="en-US" sz="1600" dirty="0">
                <a:solidFill>
                  <a:srgbClr val="FF0000"/>
                </a:solidFill>
              </a:rPr>
              <a:t>behold I have given you the law and the commandments of my Father</a:t>
            </a:r>
            <a:r>
              <a:rPr lang="en-US" sz="1600" dirty="0"/>
              <a:t>, that ye shall believe in me, and that ye shall repent of your sins, and come unto me with a broken heart and a contrite spirit.</a:t>
            </a:r>
          </a:p>
          <a:p>
            <a:endParaRPr lang="en-US" sz="1600" dirty="0"/>
          </a:p>
          <a:p>
            <a:r>
              <a:rPr lang="en-US" sz="1600" dirty="0"/>
              <a:t> 67 Behold, </a:t>
            </a:r>
            <a:r>
              <a:rPr lang="en-US" sz="1600" dirty="0">
                <a:solidFill>
                  <a:srgbClr val="FF0000"/>
                </a:solidFill>
              </a:rPr>
              <a:t>ye have the commandments before you, and the law is fulfilled</a:t>
            </a:r>
            <a:r>
              <a:rPr lang="en-US" sz="1600" dirty="0"/>
              <a:t>; therefore come unto me and be ye saved;</a:t>
            </a:r>
          </a:p>
          <a:p>
            <a:r>
              <a:rPr lang="en-US" sz="1600" dirty="0"/>
              <a:t> </a:t>
            </a:r>
          </a:p>
          <a:p>
            <a:endParaRPr lang="en-US" sz="1600" dirty="0"/>
          </a:p>
          <a:p>
            <a:r>
              <a:rPr lang="en-US" sz="1600" dirty="0"/>
              <a:t>. </a:t>
            </a:r>
          </a:p>
        </p:txBody>
      </p:sp>
      <p:sp>
        <p:nvSpPr>
          <p:cNvPr id="14338" name="Rectangle 2"/>
          <p:cNvSpPr>
            <a:spLocks noChangeArrowheads="1"/>
          </p:cNvSpPr>
          <p:nvPr/>
        </p:nvSpPr>
        <p:spPr bwMode="auto">
          <a:xfrm>
            <a:off x="3276600" y="2667000"/>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
        <p:nvSpPr>
          <p:cNvPr id="11" name="Rectangle 10"/>
          <p:cNvSpPr/>
          <p:nvPr/>
        </p:nvSpPr>
        <p:spPr>
          <a:xfrm>
            <a:off x="3200400" y="2514600"/>
            <a:ext cx="2667000" cy="1077218"/>
          </a:xfrm>
          <a:prstGeom prst="rect">
            <a:avLst/>
          </a:prstGeom>
        </p:spPr>
        <p:txBody>
          <a:bodyPr wrap="square">
            <a:spAutoFit/>
          </a:bodyPr>
          <a:lstStyle/>
          <a:p>
            <a:r>
              <a:rPr lang="en-US" sz="1600" dirty="0"/>
              <a:t>[21 … but whosoever shall do and teach </a:t>
            </a:r>
            <a:r>
              <a:rPr lang="en-US" sz="1600" dirty="0">
                <a:solidFill>
                  <a:srgbClr val="FF0000"/>
                </a:solidFill>
              </a:rPr>
              <a:t>these commandments of the law until it be fulfilled</a:t>
            </a:r>
            <a:r>
              <a:rPr lang="en-US" sz="16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914400"/>
            <a:ext cx="3048000" cy="4800600"/>
          </a:xfrm>
        </p:spPr>
        <p:txBody>
          <a:bodyPr>
            <a:normAutofit/>
          </a:bodyPr>
          <a:lstStyle/>
          <a:p>
            <a:pPr>
              <a:buNone/>
            </a:pPr>
            <a:r>
              <a:rPr lang="en-US" sz="1600" dirty="0"/>
              <a:t>20 	For I say unto you, That except your righteousness shall exceed the righteousness of </a:t>
            </a:r>
            <a:r>
              <a:rPr lang="en-US" sz="1600" dirty="0">
                <a:solidFill>
                  <a:srgbClr val="FF0000"/>
                </a:solidFill>
              </a:rPr>
              <a:t>the scribes and Pharisees</a:t>
            </a:r>
            <a:r>
              <a:rPr lang="en-US" sz="1600" dirty="0"/>
              <a:t>,</a:t>
            </a:r>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r>
              <a:rPr lang="en-US" sz="1600" dirty="0"/>
              <a:t> 	</a:t>
            </a:r>
            <a:r>
              <a:rPr lang="en-US" sz="1600" dirty="0">
                <a:solidFill>
                  <a:schemeClr val="tx2"/>
                </a:solidFill>
              </a:rPr>
              <a:t>ye shall in no case enter into the kingdom of heaven.</a:t>
            </a:r>
          </a:p>
        </p:txBody>
      </p:sp>
      <p:sp>
        <p:nvSpPr>
          <p:cNvPr id="9" name="Text Placeholder 8"/>
          <p:cNvSpPr>
            <a:spLocks noGrp="1"/>
          </p:cNvSpPr>
          <p:nvPr>
            <p:ph type="body" sz="half" idx="2"/>
          </p:nvPr>
        </p:nvSpPr>
        <p:spPr>
          <a:xfrm>
            <a:off x="381000" y="838200"/>
            <a:ext cx="2895600" cy="5562600"/>
          </a:xfrm>
        </p:spPr>
        <p:txBody>
          <a:bodyPr>
            <a:noAutofit/>
          </a:bodyPr>
          <a:lstStyle/>
          <a:p>
            <a:r>
              <a:rPr lang="en-US" sz="1600" dirty="0"/>
              <a:t>68 For verily I say unto you, that </a:t>
            </a:r>
            <a:r>
              <a:rPr lang="en-US" sz="1600" dirty="0">
                <a:solidFill>
                  <a:srgbClr val="FF0000"/>
                </a:solidFill>
              </a:rPr>
              <a:t>except ye shall keep my commandments, </a:t>
            </a:r>
          </a:p>
          <a:p>
            <a:endParaRPr lang="en-US" sz="1600" dirty="0">
              <a:solidFill>
                <a:srgbClr val="FF0000"/>
              </a:solidFill>
            </a:endParaRPr>
          </a:p>
          <a:p>
            <a:endParaRPr lang="en-US" sz="1600" dirty="0">
              <a:solidFill>
                <a:srgbClr val="FF0000"/>
              </a:solidFill>
            </a:endParaRPr>
          </a:p>
          <a:p>
            <a:endParaRPr lang="en-US" sz="1600" dirty="0">
              <a:solidFill>
                <a:srgbClr val="FF0000"/>
              </a:solidFill>
            </a:endParaRPr>
          </a:p>
          <a:p>
            <a:r>
              <a:rPr lang="en-US" sz="2000" b="1" dirty="0">
                <a:solidFill>
                  <a:srgbClr val="FF0000"/>
                </a:solidFill>
              </a:rPr>
              <a:t>which I have commanded you at this time</a:t>
            </a:r>
            <a:r>
              <a:rPr lang="en-US" sz="1600" dirty="0"/>
              <a:t>, </a:t>
            </a:r>
          </a:p>
          <a:p>
            <a:endParaRPr lang="en-US" sz="1600" dirty="0">
              <a:solidFill>
                <a:schemeClr val="tx2"/>
              </a:solidFill>
            </a:endParaRPr>
          </a:p>
          <a:p>
            <a:endParaRPr lang="en-US" sz="1600" dirty="0">
              <a:solidFill>
                <a:schemeClr val="tx2"/>
              </a:solidFill>
            </a:endParaRPr>
          </a:p>
          <a:p>
            <a:r>
              <a:rPr lang="en-US" sz="1600" dirty="0">
                <a:solidFill>
                  <a:schemeClr val="tx2"/>
                </a:solidFill>
              </a:rPr>
              <a:t>ye shall in no case enter into the kingdom of heaven. </a:t>
            </a:r>
          </a:p>
          <a:p>
            <a:endParaRPr lang="en-US" sz="1600" dirty="0"/>
          </a:p>
          <a:p>
            <a:r>
              <a:rPr lang="en-US" sz="1600" dirty="0"/>
              <a:t>. </a:t>
            </a:r>
          </a:p>
        </p:txBody>
      </p:sp>
      <p:sp>
        <p:nvSpPr>
          <p:cNvPr id="14338" name="Rectangle 2"/>
          <p:cNvSpPr>
            <a:spLocks noChangeArrowheads="1"/>
          </p:cNvSpPr>
          <p:nvPr/>
        </p:nvSpPr>
        <p:spPr bwMode="auto">
          <a:xfrm>
            <a:off x="3200400" y="838200"/>
            <a:ext cx="2895600" cy="45550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22 For I say unto you, except your righteousness shall exceed that of </a:t>
            </a:r>
            <a:r>
              <a:rPr lang="en-US" sz="1600" dirty="0">
                <a:solidFill>
                  <a:srgbClr val="FF0000"/>
                </a:solidFill>
              </a:rPr>
              <a:t>the Scribes and Pharisees, </a:t>
            </a:r>
          </a:p>
          <a:p>
            <a:endParaRPr lang="en-US" sz="1600" dirty="0">
              <a:solidFill>
                <a:schemeClr val="tx2"/>
              </a:solidFill>
            </a:endParaRPr>
          </a:p>
          <a:p>
            <a:endParaRPr lang="en-US" sz="1600" dirty="0">
              <a:solidFill>
                <a:schemeClr val="tx2"/>
              </a:solidFill>
            </a:endParaRPr>
          </a:p>
          <a:p>
            <a:endParaRPr lang="en-US" sz="1600" dirty="0">
              <a:solidFill>
                <a:schemeClr val="tx2"/>
              </a:solidFill>
            </a:endParaRPr>
          </a:p>
          <a:p>
            <a:endParaRPr lang="en-US" sz="1600" dirty="0">
              <a:solidFill>
                <a:schemeClr val="tx2"/>
              </a:solidFill>
            </a:endParaRPr>
          </a:p>
          <a:p>
            <a:endParaRPr lang="en-US" sz="1600" dirty="0">
              <a:solidFill>
                <a:schemeClr val="tx2"/>
              </a:solidFill>
            </a:endParaRPr>
          </a:p>
          <a:p>
            <a:endParaRPr lang="en-US" sz="1600" dirty="0">
              <a:solidFill>
                <a:schemeClr val="tx2"/>
              </a:solidFill>
            </a:endParaRPr>
          </a:p>
          <a:p>
            <a:endParaRPr lang="en-US" sz="1600" dirty="0">
              <a:solidFill>
                <a:schemeClr val="tx2"/>
              </a:solidFill>
            </a:endParaRPr>
          </a:p>
          <a:p>
            <a:endParaRPr lang="en-US" sz="1600" dirty="0">
              <a:solidFill>
                <a:schemeClr val="tx2"/>
              </a:solidFill>
            </a:endParaRPr>
          </a:p>
          <a:p>
            <a:r>
              <a:rPr lang="en-US" sz="1600" dirty="0">
                <a:solidFill>
                  <a:schemeClr val="tx2"/>
                </a:solidFill>
              </a:rPr>
              <a:t>ye shall in no case enter into the kingdom of heaven. </a:t>
            </a:r>
          </a:p>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838200"/>
            <a:ext cx="3048000" cy="4800600"/>
          </a:xfrm>
        </p:spPr>
        <p:txBody>
          <a:bodyPr>
            <a:normAutofit/>
          </a:bodyPr>
          <a:lstStyle/>
          <a:p>
            <a:pPr>
              <a:buNone/>
            </a:pPr>
            <a:r>
              <a:rPr lang="en-US" sz="1600" dirty="0"/>
              <a:t>21   Ye have heard that it was said by them of old time, </a:t>
            </a:r>
          </a:p>
          <a:p>
            <a:pPr>
              <a:buNone/>
            </a:pPr>
            <a:endParaRPr lang="en-US" sz="1600" dirty="0"/>
          </a:p>
          <a:p>
            <a:pPr>
              <a:buNone/>
            </a:pPr>
            <a:endParaRPr lang="en-US" sz="1600" dirty="0"/>
          </a:p>
          <a:p>
            <a:pPr>
              <a:buNone/>
            </a:pPr>
            <a:endParaRPr lang="en-US" sz="2400" dirty="0"/>
          </a:p>
          <a:p>
            <a:pPr>
              <a:buNone/>
            </a:pPr>
            <a:r>
              <a:rPr lang="en-US" sz="1600" dirty="0"/>
              <a:t>	Thou </a:t>
            </a:r>
            <a:r>
              <a:rPr lang="en-US" sz="1600" dirty="0" err="1"/>
              <a:t>shalt</a:t>
            </a:r>
            <a:r>
              <a:rPr lang="en-US" sz="1600" dirty="0"/>
              <a:t> not kill; and whosoever shall kill shall be in danger of the judgment:</a:t>
            </a:r>
          </a:p>
        </p:txBody>
      </p:sp>
      <p:sp>
        <p:nvSpPr>
          <p:cNvPr id="9" name="Text Placeholder 8"/>
          <p:cNvSpPr>
            <a:spLocks noGrp="1"/>
          </p:cNvSpPr>
          <p:nvPr>
            <p:ph type="body" sz="half" idx="2"/>
          </p:nvPr>
        </p:nvSpPr>
        <p:spPr>
          <a:xfrm>
            <a:off x="381000" y="838200"/>
            <a:ext cx="2895600" cy="5562600"/>
          </a:xfrm>
        </p:spPr>
        <p:txBody>
          <a:bodyPr>
            <a:noAutofit/>
          </a:bodyPr>
          <a:lstStyle/>
          <a:p>
            <a:r>
              <a:rPr lang="en-US" sz="1600" dirty="0"/>
              <a:t>69 Ye have heard that it hath been said by them of old time,</a:t>
            </a:r>
          </a:p>
          <a:p>
            <a:endParaRPr lang="en-US" sz="1600" dirty="0"/>
          </a:p>
          <a:p>
            <a:r>
              <a:rPr lang="en-US" sz="1600" dirty="0"/>
              <a:t> </a:t>
            </a:r>
            <a:r>
              <a:rPr lang="en-US" sz="1600" dirty="0">
                <a:solidFill>
                  <a:srgbClr val="FF0000"/>
                </a:solidFill>
              </a:rPr>
              <a:t>and it is also written before you</a:t>
            </a:r>
            <a:r>
              <a:rPr lang="en-US" sz="1600" dirty="0"/>
              <a:t>,</a:t>
            </a:r>
          </a:p>
          <a:p>
            <a:endParaRPr lang="en-US" sz="1600" dirty="0"/>
          </a:p>
          <a:p>
            <a:endParaRPr lang="en-US" sz="1600" dirty="0"/>
          </a:p>
          <a:p>
            <a:r>
              <a:rPr lang="en-US" sz="1600" dirty="0"/>
              <a:t> that thou </a:t>
            </a:r>
            <a:r>
              <a:rPr lang="en-US" sz="1600" dirty="0" err="1"/>
              <a:t>shalt</a:t>
            </a:r>
            <a:r>
              <a:rPr lang="en-US" sz="1600" dirty="0"/>
              <a:t> not kill; and whosoever shall kill shall be in danger of the judgment </a:t>
            </a:r>
            <a:r>
              <a:rPr lang="en-US" sz="1600" dirty="0">
                <a:solidFill>
                  <a:srgbClr val="FF0000"/>
                </a:solidFill>
              </a:rPr>
              <a:t>of God</a:t>
            </a:r>
            <a:r>
              <a:rPr lang="en-US" sz="1600" dirty="0"/>
              <a:t>. </a:t>
            </a:r>
          </a:p>
          <a:p>
            <a:endParaRPr lang="en-US" sz="1600" dirty="0"/>
          </a:p>
          <a:p>
            <a:r>
              <a:rPr lang="en-US" sz="1600" dirty="0"/>
              <a:t>. </a:t>
            </a:r>
          </a:p>
        </p:txBody>
      </p:sp>
      <p:sp>
        <p:nvSpPr>
          <p:cNvPr id="14338" name="Rectangle 2"/>
          <p:cNvSpPr>
            <a:spLocks noChangeArrowheads="1"/>
          </p:cNvSpPr>
          <p:nvPr/>
        </p:nvSpPr>
        <p:spPr bwMode="auto">
          <a:xfrm>
            <a:off x="3200400" y="762000"/>
            <a:ext cx="2895600" cy="35702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23 Ye have heard that it hath been said by them of old time</a:t>
            </a:r>
          </a:p>
          <a:p>
            <a:endParaRPr lang="en-US" sz="1600" dirty="0"/>
          </a:p>
          <a:p>
            <a:endParaRPr lang="en-US" sz="1600" dirty="0"/>
          </a:p>
          <a:p>
            <a:endParaRPr lang="en-US" sz="1600" dirty="0"/>
          </a:p>
          <a:p>
            <a:endParaRPr lang="en-US" sz="1600" dirty="0"/>
          </a:p>
          <a:p>
            <a:endParaRPr lang="en-US" sz="1600" dirty="0"/>
          </a:p>
          <a:p>
            <a:r>
              <a:rPr lang="en-US" sz="1600" dirty="0"/>
              <a:t> that, Thou </a:t>
            </a:r>
            <a:r>
              <a:rPr lang="en-US" sz="1600" dirty="0" err="1"/>
              <a:t>shalt</a:t>
            </a:r>
            <a:r>
              <a:rPr lang="en-US" sz="1600" dirty="0"/>
              <a:t> not kill; and whosoever shall kill, shall be in danger of the judgment </a:t>
            </a:r>
            <a:r>
              <a:rPr lang="en-US" sz="1600" dirty="0">
                <a:solidFill>
                  <a:srgbClr val="FF0000"/>
                </a:solidFill>
              </a:rPr>
              <a:t>of God</a:t>
            </a:r>
            <a:r>
              <a:rPr lang="en-US" sz="1600" dirty="0"/>
              <a:t>. </a:t>
            </a:r>
          </a:p>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609600"/>
            <a:ext cx="3048000" cy="6019800"/>
          </a:xfrm>
        </p:spPr>
        <p:txBody>
          <a:bodyPr>
            <a:normAutofit/>
          </a:bodyPr>
          <a:lstStyle/>
          <a:p>
            <a:pPr>
              <a:buNone/>
            </a:pPr>
            <a:r>
              <a:rPr lang="en-US" sz="1600" dirty="0"/>
              <a:t>22 	But I say unto you, That whosoever is angry with his brother </a:t>
            </a:r>
            <a:r>
              <a:rPr lang="en-US" sz="1600" dirty="0">
                <a:solidFill>
                  <a:srgbClr val="FF0000"/>
                </a:solidFill>
              </a:rPr>
              <a:t>without a cause </a:t>
            </a:r>
            <a:r>
              <a:rPr lang="en-US" sz="1600" dirty="0"/>
              <a:t>shall be in danger of </a:t>
            </a:r>
            <a:r>
              <a:rPr lang="en-US" sz="1600" i="1" dirty="0"/>
              <a:t>the</a:t>
            </a:r>
            <a:r>
              <a:rPr lang="en-US" sz="1600" dirty="0"/>
              <a:t> judgment: and whosoever shall say to his brother, </a:t>
            </a:r>
            <a:r>
              <a:rPr lang="en-US" sz="1600" dirty="0" err="1"/>
              <a:t>Raca</a:t>
            </a:r>
            <a:r>
              <a:rPr lang="en-US" sz="1600" dirty="0"/>
              <a:t>, shall be in danger of the council: </a:t>
            </a:r>
            <a:r>
              <a:rPr lang="en-US" sz="1600" b="1" dirty="0"/>
              <a:t>but</a:t>
            </a:r>
            <a:r>
              <a:rPr lang="en-US" sz="1600" dirty="0"/>
              <a:t> whosoever shall say, Thou fool, shall be in danger of hell fire.</a:t>
            </a:r>
          </a:p>
          <a:p>
            <a:pPr>
              <a:buNone/>
            </a:pPr>
            <a:endParaRPr lang="en-US" sz="800" dirty="0"/>
          </a:p>
          <a:p>
            <a:pPr>
              <a:buNone/>
            </a:pPr>
            <a:endParaRPr lang="en-US" sz="800" dirty="0"/>
          </a:p>
          <a:p>
            <a:pPr>
              <a:buNone/>
            </a:pPr>
            <a:endParaRPr lang="en-US" sz="800" dirty="0"/>
          </a:p>
          <a:p>
            <a:pPr>
              <a:buNone/>
            </a:pPr>
            <a:endParaRPr lang="en-US" sz="800" dirty="0"/>
          </a:p>
          <a:p>
            <a:pPr>
              <a:buNone/>
            </a:pPr>
            <a:endParaRPr lang="en-US" sz="800" dirty="0"/>
          </a:p>
          <a:p>
            <a:pPr>
              <a:buNone/>
            </a:pPr>
            <a:endParaRPr lang="en-US" sz="1400" dirty="0"/>
          </a:p>
          <a:p>
            <a:pPr>
              <a:buNone/>
            </a:pPr>
            <a:r>
              <a:rPr lang="en-US" sz="1600" dirty="0"/>
              <a:t>23 	Therefore </a:t>
            </a:r>
            <a:r>
              <a:rPr lang="en-US" sz="1600" dirty="0">
                <a:solidFill>
                  <a:srgbClr val="FF0000"/>
                </a:solidFill>
              </a:rPr>
              <a:t>if thou bring thy gift to the altar</a:t>
            </a:r>
            <a:r>
              <a:rPr lang="en-US" sz="1600" dirty="0"/>
              <a:t>, and there </a:t>
            </a:r>
            <a:r>
              <a:rPr lang="en-US" sz="1600" dirty="0" err="1"/>
              <a:t>rememberest</a:t>
            </a:r>
            <a:r>
              <a:rPr lang="en-US" sz="1600" dirty="0"/>
              <a:t> that thy brother hath ought against thee;</a:t>
            </a:r>
          </a:p>
          <a:p>
            <a:pPr>
              <a:buNone/>
            </a:pPr>
            <a:endParaRPr lang="en-US" sz="800" dirty="0"/>
          </a:p>
          <a:p>
            <a:pPr>
              <a:buNone/>
            </a:pPr>
            <a:r>
              <a:rPr lang="en-US" sz="1600" dirty="0"/>
              <a:t>24	 </a:t>
            </a:r>
            <a:r>
              <a:rPr lang="en-US" sz="1600" dirty="0">
                <a:solidFill>
                  <a:srgbClr val="FF0000"/>
                </a:solidFill>
              </a:rPr>
              <a:t>Leave there thy gift before the altar, </a:t>
            </a:r>
            <a:r>
              <a:rPr lang="en-US" sz="1600" dirty="0"/>
              <a:t>and go thy way; first be reconciled to thy brother, </a:t>
            </a:r>
            <a:r>
              <a:rPr lang="en-US" sz="1600" dirty="0">
                <a:solidFill>
                  <a:srgbClr val="FF0000"/>
                </a:solidFill>
              </a:rPr>
              <a:t>and then come and offer thy gift.</a:t>
            </a:r>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70 But I say unto you, that whosoever is angry with his brother, shall be in danger of</a:t>
            </a:r>
            <a:r>
              <a:rPr lang="en-US" sz="1600" i="1" dirty="0"/>
              <a:t> his </a:t>
            </a:r>
            <a:r>
              <a:rPr lang="en-US" sz="1600" dirty="0"/>
              <a:t>judgment. And whosoever shall say to his brother, </a:t>
            </a:r>
            <a:r>
              <a:rPr lang="en-US" sz="1600" dirty="0" err="1"/>
              <a:t>Raca</a:t>
            </a:r>
            <a:r>
              <a:rPr lang="en-US" sz="1600" dirty="0"/>
              <a:t>, shall be in danger of the council; </a:t>
            </a:r>
            <a:r>
              <a:rPr lang="en-US" sz="1600" b="1" dirty="0"/>
              <a:t>and </a:t>
            </a:r>
            <a:r>
              <a:rPr lang="en-US" sz="1600" dirty="0"/>
              <a:t>whosoever shall say, Thou fool, shall be in danger of hell fire; </a:t>
            </a:r>
          </a:p>
          <a:p>
            <a:endParaRPr lang="en-US" sz="2400" dirty="0"/>
          </a:p>
          <a:p>
            <a:r>
              <a:rPr lang="en-US" sz="1600" dirty="0"/>
              <a:t>71 Therefore, if ye shall come unto me, or shall desire to come unto me, </a:t>
            </a:r>
          </a:p>
          <a:p>
            <a:endParaRPr lang="en-US" sz="1600" dirty="0"/>
          </a:p>
          <a:p>
            <a:endParaRPr lang="en-US" sz="2400" dirty="0"/>
          </a:p>
          <a:p>
            <a:r>
              <a:rPr lang="en-US" sz="1600" dirty="0"/>
              <a:t>and </a:t>
            </a:r>
            <a:r>
              <a:rPr lang="en-US" sz="1600" dirty="0" err="1"/>
              <a:t>rememberest</a:t>
            </a:r>
            <a:r>
              <a:rPr lang="en-US" sz="1600" dirty="0"/>
              <a:t> that thy brother hath aught against thee, </a:t>
            </a:r>
          </a:p>
          <a:p>
            <a:r>
              <a:rPr lang="en-US" sz="1600" dirty="0"/>
              <a:t>72 Go thy way unto thy brother, and first be reconciled to thy brother</a:t>
            </a:r>
            <a:r>
              <a:rPr lang="en-US" sz="1600" b="1" dirty="0"/>
              <a:t>, and then come unto me with full purpose of heart, and I will receive you</a:t>
            </a:r>
            <a:r>
              <a:rPr lang="en-US" sz="1600" dirty="0"/>
              <a:t>. </a:t>
            </a:r>
          </a:p>
        </p:txBody>
      </p:sp>
      <p:sp>
        <p:nvSpPr>
          <p:cNvPr id="14338" name="Rectangle 2"/>
          <p:cNvSpPr>
            <a:spLocks noChangeArrowheads="1"/>
          </p:cNvSpPr>
          <p:nvPr/>
        </p:nvSpPr>
        <p:spPr bwMode="auto">
          <a:xfrm>
            <a:off x="3352800" y="609600"/>
            <a:ext cx="2895600" cy="70173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24 But I say unto you, that whosoever is angry with his brother, shall be in danger of</a:t>
            </a:r>
            <a:r>
              <a:rPr lang="en-US" sz="1600" i="1" dirty="0"/>
              <a:t> his </a:t>
            </a:r>
            <a:r>
              <a:rPr lang="en-US" sz="1600" dirty="0"/>
              <a:t>judgment; and whosoever shall say to his brother, </a:t>
            </a:r>
            <a:r>
              <a:rPr lang="en-US" sz="1600" dirty="0" err="1"/>
              <a:t>Raca</a:t>
            </a:r>
            <a:r>
              <a:rPr lang="en-US" sz="1600" dirty="0"/>
              <a:t>, </a:t>
            </a:r>
            <a:r>
              <a:rPr lang="en-US" sz="1600" dirty="0">
                <a:solidFill>
                  <a:srgbClr val="FF0000"/>
                </a:solidFill>
              </a:rPr>
              <a:t>or </a:t>
            </a:r>
            <a:r>
              <a:rPr lang="en-US" sz="1600" dirty="0" err="1">
                <a:solidFill>
                  <a:srgbClr val="FF0000"/>
                </a:solidFill>
              </a:rPr>
              <a:t>Rabcha</a:t>
            </a:r>
            <a:r>
              <a:rPr lang="en-US" sz="1600" dirty="0"/>
              <a:t>, shall be in danger of the council; </a:t>
            </a:r>
            <a:r>
              <a:rPr lang="en-US" sz="1600" b="1" dirty="0"/>
              <a:t>and</a:t>
            </a:r>
            <a:r>
              <a:rPr lang="en-US" sz="1600" dirty="0"/>
              <a:t> whosoever shall say </a:t>
            </a:r>
            <a:r>
              <a:rPr lang="en-US" sz="1600" dirty="0">
                <a:solidFill>
                  <a:srgbClr val="FF0000"/>
                </a:solidFill>
              </a:rPr>
              <a:t>to his brother</a:t>
            </a:r>
            <a:r>
              <a:rPr lang="en-US" sz="1600" dirty="0"/>
              <a:t>, Thou fool, shall be in danger of hell fire.</a:t>
            </a:r>
          </a:p>
          <a:p>
            <a:r>
              <a:rPr lang="en-US" sz="1600" dirty="0"/>
              <a:t> </a:t>
            </a:r>
          </a:p>
          <a:p>
            <a:r>
              <a:rPr lang="en-US" sz="1600" dirty="0"/>
              <a:t>25 Therefore, if ye shall come unto me, or shall desire to come unto me, </a:t>
            </a:r>
          </a:p>
          <a:p>
            <a:endParaRPr lang="en-US" sz="1600" dirty="0"/>
          </a:p>
          <a:p>
            <a:r>
              <a:rPr lang="en-US" sz="1600" dirty="0">
                <a:solidFill>
                  <a:srgbClr val="FF0000"/>
                </a:solidFill>
              </a:rPr>
              <a:t>or if thou bring thy gift to the altar, </a:t>
            </a:r>
          </a:p>
          <a:p>
            <a:r>
              <a:rPr lang="en-US" sz="1600" dirty="0"/>
              <a:t>and there </a:t>
            </a:r>
            <a:r>
              <a:rPr lang="en-US" sz="1600" dirty="0" err="1"/>
              <a:t>rememberest</a:t>
            </a:r>
            <a:r>
              <a:rPr lang="en-US" sz="1600" dirty="0"/>
              <a:t> that they brother hath aught against thee, </a:t>
            </a:r>
          </a:p>
          <a:p>
            <a:r>
              <a:rPr lang="en-US" sz="1600" dirty="0"/>
              <a:t>26 </a:t>
            </a:r>
            <a:r>
              <a:rPr lang="en-US" sz="1600" dirty="0">
                <a:solidFill>
                  <a:srgbClr val="FF0000"/>
                </a:solidFill>
              </a:rPr>
              <a:t>Leave thou thy gift before the altar</a:t>
            </a:r>
            <a:r>
              <a:rPr lang="en-US" sz="1600" dirty="0"/>
              <a:t>, and go thy way unto thy brother, and first be reconciled to thy brother, </a:t>
            </a:r>
            <a:r>
              <a:rPr lang="en-US" sz="1600" dirty="0">
                <a:solidFill>
                  <a:srgbClr val="FF0000"/>
                </a:solidFill>
              </a:rPr>
              <a:t>and then come and offer thy gift. </a:t>
            </a:r>
          </a:p>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609600"/>
            <a:ext cx="3048000" cy="6019800"/>
          </a:xfrm>
        </p:spPr>
        <p:txBody>
          <a:bodyPr>
            <a:normAutofit/>
          </a:bodyPr>
          <a:lstStyle/>
          <a:p>
            <a:pPr>
              <a:buNone/>
            </a:pPr>
            <a:r>
              <a:rPr lang="en-US" sz="1600" dirty="0"/>
              <a:t>25    Agree with </a:t>
            </a:r>
            <a:r>
              <a:rPr lang="en-US" sz="1600" dirty="0" err="1"/>
              <a:t>thine</a:t>
            </a:r>
            <a:r>
              <a:rPr lang="en-US" sz="1600" dirty="0"/>
              <a:t> adversary quickly, whiles thou art in the way with him; lest at any time the adversary </a:t>
            </a:r>
            <a:r>
              <a:rPr lang="en-US" sz="1600" i="1" dirty="0"/>
              <a:t>deliver thee to the judge, and the judge deliver thee to the officer</a:t>
            </a:r>
            <a:r>
              <a:rPr lang="en-US" sz="1600" dirty="0"/>
              <a:t>, and thou be cast into prison.</a:t>
            </a:r>
          </a:p>
          <a:p>
            <a:pPr>
              <a:buNone/>
            </a:pPr>
            <a:endParaRPr lang="en-US" sz="2400" dirty="0"/>
          </a:p>
          <a:p>
            <a:pPr>
              <a:buNone/>
            </a:pPr>
            <a:r>
              <a:rPr lang="en-US" sz="1600" dirty="0"/>
              <a:t>26 	Verily I say unto thee, Thou </a:t>
            </a:r>
            <a:r>
              <a:rPr lang="en-US" sz="1600" dirty="0" err="1"/>
              <a:t>shalt</a:t>
            </a:r>
            <a:r>
              <a:rPr lang="en-US" sz="1600" dirty="0"/>
              <a:t> by no means come out thence, till thou hast paid the uttermost </a:t>
            </a:r>
            <a:r>
              <a:rPr lang="en-US" sz="1600" dirty="0">
                <a:solidFill>
                  <a:srgbClr val="FF0000"/>
                </a:solidFill>
              </a:rPr>
              <a:t>farthing</a:t>
            </a:r>
            <a:r>
              <a:rPr lang="en-US" sz="1600" dirty="0"/>
              <a:t>.</a:t>
            </a:r>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73 Agree with </a:t>
            </a:r>
            <a:r>
              <a:rPr lang="en-US" sz="1600" dirty="0" err="1"/>
              <a:t>thine</a:t>
            </a:r>
            <a:r>
              <a:rPr lang="en-US" sz="1600" dirty="0"/>
              <a:t> adversary quickly, while thou art in the way with him, lest at any time he shall get thee, and thou </a:t>
            </a:r>
            <a:r>
              <a:rPr lang="en-US" sz="1600" dirty="0" err="1"/>
              <a:t>shalt</a:t>
            </a:r>
            <a:r>
              <a:rPr lang="en-US" sz="1600" dirty="0"/>
              <a:t> be cast into prison. </a:t>
            </a:r>
          </a:p>
          <a:p>
            <a:endParaRPr lang="en-US" sz="1600" dirty="0"/>
          </a:p>
          <a:p>
            <a:endParaRPr lang="en-US" sz="1600" dirty="0"/>
          </a:p>
          <a:p>
            <a:endParaRPr lang="en-US" sz="1600" dirty="0"/>
          </a:p>
          <a:p>
            <a:r>
              <a:rPr lang="en-US" sz="1600" dirty="0"/>
              <a:t>74 Verily, verily I say unto thee, Thou </a:t>
            </a:r>
            <a:r>
              <a:rPr lang="en-US" sz="1600" dirty="0" err="1"/>
              <a:t>shalt</a:t>
            </a:r>
            <a:r>
              <a:rPr lang="en-US" sz="1600" dirty="0"/>
              <a:t> by no means come out thence, until thou hast paid the uttermost </a:t>
            </a:r>
            <a:r>
              <a:rPr lang="en-US" sz="1600" dirty="0" err="1">
                <a:solidFill>
                  <a:srgbClr val="FF0000"/>
                </a:solidFill>
              </a:rPr>
              <a:t>senine</a:t>
            </a:r>
            <a:r>
              <a:rPr lang="en-US" sz="1600" dirty="0"/>
              <a:t>. </a:t>
            </a:r>
          </a:p>
          <a:p>
            <a:endParaRPr lang="en-US" sz="1600" dirty="0"/>
          </a:p>
          <a:p>
            <a:r>
              <a:rPr lang="en-US" sz="1600" dirty="0"/>
              <a:t>75 And while ye are in prison, can ye pay even one </a:t>
            </a:r>
            <a:r>
              <a:rPr lang="en-US" sz="1600" dirty="0" err="1"/>
              <a:t>senine</a:t>
            </a:r>
            <a:r>
              <a:rPr lang="en-US" sz="1600" dirty="0"/>
              <a:t>? Verily, verily I say unto you, Nay. </a:t>
            </a:r>
          </a:p>
        </p:txBody>
      </p:sp>
      <p:sp>
        <p:nvSpPr>
          <p:cNvPr id="14338" name="Rectangle 2"/>
          <p:cNvSpPr>
            <a:spLocks noChangeArrowheads="1"/>
          </p:cNvSpPr>
          <p:nvPr/>
        </p:nvSpPr>
        <p:spPr bwMode="auto">
          <a:xfrm>
            <a:off x="3352800" y="609600"/>
            <a:ext cx="2895600" cy="43088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27 Agree with </a:t>
            </a:r>
            <a:r>
              <a:rPr lang="en-US" sz="1600" dirty="0" err="1"/>
              <a:t>thine</a:t>
            </a:r>
            <a:r>
              <a:rPr lang="en-US" sz="1600" dirty="0"/>
              <a:t> adversary quickly, while thou art in the way with him; lest at any time </a:t>
            </a:r>
            <a:r>
              <a:rPr lang="en-US" sz="1600" dirty="0" err="1"/>
              <a:t>thine</a:t>
            </a:r>
            <a:r>
              <a:rPr lang="en-US" sz="1600" dirty="0"/>
              <a:t> adversary </a:t>
            </a:r>
            <a:r>
              <a:rPr lang="en-US" sz="1600" i="1" dirty="0"/>
              <a:t>deliver thee to the judge, and the judge deliver thee to the officer, </a:t>
            </a:r>
            <a:r>
              <a:rPr lang="en-US" sz="1600" dirty="0"/>
              <a:t>and thou be cast into prison. </a:t>
            </a:r>
          </a:p>
          <a:p>
            <a:endParaRPr lang="en-US" sz="1600" dirty="0"/>
          </a:p>
          <a:p>
            <a:endParaRPr lang="en-US" sz="1600" dirty="0"/>
          </a:p>
          <a:p>
            <a:r>
              <a:rPr lang="en-US" sz="1600" dirty="0"/>
              <a:t>28 Verily I say unto thee, thou </a:t>
            </a:r>
            <a:r>
              <a:rPr lang="en-US" sz="1600" dirty="0" err="1"/>
              <a:t>shalt</a:t>
            </a:r>
            <a:r>
              <a:rPr lang="en-US" sz="1600" dirty="0"/>
              <a:t> by no means come out thence, until thou hast paid the uttermost </a:t>
            </a:r>
            <a:r>
              <a:rPr lang="en-US" sz="1600" dirty="0">
                <a:solidFill>
                  <a:srgbClr val="FF0000"/>
                </a:solidFill>
              </a:rPr>
              <a:t>farthing</a:t>
            </a:r>
            <a:r>
              <a:rPr lang="en-US" sz="1600" dirty="0"/>
              <a:t>. </a:t>
            </a:r>
          </a:p>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685800"/>
            <a:ext cx="3048000" cy="6019800"/>
          </a:xfrm>
        </p:spPr>
        <p:txBody>
          <a:bodyPr>
            <a:normAutofit/>
          </a:bodyPr>
          <a:lstStyle/>
          <a:p>
            <a:pPr>
              <a:buNone/>
            </a:pPr>
            <a:r>
              <a:rPr lang="en-US" sz="1600" dirty="0"/>
              <a:t>27 	Ye have </a:t>
            </a:r>
            <a:r>
              <a:rPr lang="en-US" sz="1600" dirty="0">
                <a:solidFill>
                  <a:srgbClr val="FF0000"/>
                </a:solidFill>
              </a:rPr>
              <a:t>heard that it was said by them</a:t>
            </a:r>
            <a:r>
              <a:rPr lang="en-US" sz="1600" dirty="0"/>
              <a:t> of old time, Thou </a:t>
            </a:r>
            <a:r>
              <a:rPr lang="en-US" sz="1600" dirty="0" err="1"/>
              <a:t>shalt</a:t>
            </a:r>
            <a:r>
              <a:rPr lang="en-US" sz="1600" dirty="0"/>
              <a:t> not commit adultery:</a:t>
            </a:r>
          </a:p>
          <a:p>
            <a:pPr>
              <a:buNone/>
            </a:pPr>
            <a:endParaRPr lang="en-US" sz="1600" dirty="0"/>
          </a:p>
          <a:p>
            <a:pPr>
              <a:buNone/>
            </a:pPr>
            <a:r>
              <a:rPr lang="en-US" sz="1600" dirty="0"/>
              <a:t>28 	But I say unto you, That whosoever </a:t>
            </a:r>
            <a:r>
              <a:rPr lang="en-US" sz="1600" dirty="0" err="1"/>
              <a:t>looketh</a:t>
            </a:r>
            <a:r>
              <a:rPr lang="en-US" sz="1600" dirty="0"/>
              <a:t> on a woman to lust after her hath committed adultery with her already in his heart.</a:t>
            </a:r>
          </a:p>
        </p:txBody>
      </p:sp>
      <p:sp>
        <p:nvSpPr>
          <p:cNvPr id="9" name="Text Placeholder 8"/>
          <p:cNvSpPr>
            <a:spLocks noGrp="1"/>
          </p:cNvSpPr>
          <p:nvPr>
            <p:ph type="body" sz="half" idx="2"/>
          </p:nvPr>
        </p:nvSpPr>
        <p:spPr>
          <a:xfrm>
            <a:off x="304800" y="838200"/>
            <a:ext cx="2971800" cy="5562600"/>
          </a:xfrm>
        </p:spPr>
        <p:txBody>
          <a:bodyPr>
            <a:noAutofit/>
          </a:bodyPr>
          <a:lstStyle/>
          <a:p>
            <a:r>
              <a:rPr lang="en-US" sz="1600" dirty="0"/>
              <a:t>76 Behold, it is </a:t>
            </a:r>
            <a:r>
              <a:rPr lang="en-US" sz="1600" dirty="0">
                <a:solidFill>
                  <a:srgbClr val="FF0000"/>
                </a:solidFill>
              </a:rPr>
              <a:t>written by them </a:t>
            </a:r>
            <a:r>
              <a:rPr lang="en-US" sz="1600" dirty="0"/>
              <a:t>of old time, that thou </a:t>
            </a:r>
            <a:r>
              <a:rPr lang="en-US" sz="1600" dirty="0" err="1"/>
              <a:t>shalt</a:t>
            </a:r>
            <a:r>
              <a:rPr lang="en-US" sz="1600" dirty="0"/>
              <a:t> not commit adultery; </a:t>
            </a:r>
          </a:p>
          <a:p>
            <a:endParaRPr lang="en-US" sz="1600" dirty="0"/>
          </a:p>
          <a:p>
            <a:r>
              <a:rPr lang="en-US" sz="1600" dirty="0"/>
              <a:t>77 But I say unto you, that whosoever </a:t>
            </a:r>
            <a:r>
              <a:rPr lang="en-US" sz="1600" dirty="0" err="1"/>
              <a:t>looketh</a:t>
            </a:r>
            <a:r>
              <a:rPr lang="en-US" sz="1600" dirty="0"/>
              <a:t> on a woman to lust after her, hath committed adultery already in his heart. </a:t>
            </a:r>
          </a:p>
        </p:txBody>
      </p:sp>
      <p:sp>
        <p:nvSpPr>
          <p:cNvPr id="14338" name="Rectangle 2"/>
          <p:cNvSpPr>
            <a:spLocks noChangeArrowheads="1"/>
          </p:cNvSpPr>
          <p:nvPr/>
        </p:nvSpPr>
        <p:spPr bwMode="auto">
          <a:xfrm>
            <a:off x="3352800" y="685800"/>
            <a:ext cx="2895600" cy="35702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29 Behold, it is </a:t>
            </a:r>
            <a:r>
              <a:rPr lang="en-US" sz="1600" dirty="0">
                <a:solidFill>
                  <a:srgbClr val="FF0000"/>
                </a:solidFill>
              </a:rPr>
              <a:t>written by them </a:t>
            </a:r>
            <a:r>
              <a:rPr lang="en-US" sz="1600" dirty="0"/>
              <a:t>of old time, that thou </a:t>
            </a:r>
            <a:r>
              <a:rPr lang="en-US" sz="1600" dirty="0" err="1"/>
              <a:t>shalt</a:t>
            </a:r>
            <a:r>
              <a:rPr lang="en-US" sz="1600" dirty="0"/>
              <a:t> not commit adultery. </a:t>
            </a:r>
          </a:p>
          <a:p>
            <a:endParaRPr lang="en-US" sz="1600" dirty="0"/>
          </a:p>
          <a:p>
            <a:endParaRPr lang="en-US" sz="900" dirty="0"/>
          </a:p>
          <a:p>
            <a:r>
              <a:rPr lang="en-US" sz="1600" dirty="0"/>
              <a:t>30 But I say unto you, that whosoever </a:t>
            </a:r>
            <a:r>
              <a:rPr lang="en-US" sz="1600" dirty="0" err="1"/>
              <a:t>looketh</a:t>
            </a:r>
            <a:r>
              <a:rPr lang="en-US" sz="1600" dirty="0"/>
              <a:t> on a woman to lust after her, hath committed adultery with her already in his heart. </a:t>
            </a:r>
          </a:p>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609600"/>
            <a:ext cx="3048000" cy="6019800"/>
          </a:xfrm>
        </p:spPr>
        <p:txBody>
          <a:bodyPr>
            <a:normAutofit/>
          </a:bodyPr>
          <a:lstStyle/>
          <a:p>
            <a:pPr>
              <a:buNone/>
            </a:pPr>
            <a:endParaRPr lang="en-US" sz="1600" dirty="0"/>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78 Behold, I give you a commandment, that ye suffer none of these things to enter into your heart; for it is better that ye should deny yourselves of these things, wherein ye will take up your cross, than that ye should be cast into hell. </a:t>
            </a:r>
          </a:p>
        </p:txBody>
      </p:sp>
      <p:sp>
        <p:nvSpPr>
          <p:cNvPr id="14338" name="Rectangle 2"/>
          <p:cNvSpPr>
            <a:spLocks noChangeArrowheads="1"/>
          </p:cNvSpPr>
          <p:nvPr/>
        </p:nvSpPr>
        <p:spPr bwMode="auto">
          <a:xfrm>
            <a:off x="3276600" y="609600"/>
            <a:ext cx="2895600" cy="30777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31 Behold, I give unto you a commandment, that ye suffer none of these things to enter into your heart, for it is better that ye should deny yourselves of these things, wherein ye will take up your cross, than that ye should be cast into hell. </a:t>
            </a:r>
          </a:p>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43000" y="762000"/>
            <a:ext cx="7315200" cy="1676400"/>
          </a:xfrm>
        </p:spPr>
        <p:txBody>
          <a:bodyPr>
            <a:normAutofit fontScale="90000"/>
          </a:bodyPr>
          <a:lstStyle/>
          <a:p>
            <a:r>
              <a:rPr lang="en-US" dirty="0"/>
              <a:t>Comparison Between </a:t>
            </a:r>
            <a:br>
              <a:rPr lang="en-US" dirty="0"/>
            </a:br>
            <a:r>
              <a:rPr lang="en-US" dirty="0"/>
              <a:t>Three Versions of </a:t>
            </a:r>
            <a:br>
              <a:rPr lang="en-US" dirty="0"/>
            </a:br>
            <a:r>
              <a:rPr lang="en-US" dirty="0"/>
              <a:t>“The Sermon on the Mount”</a:t>
            </a:r>
          </a:p>
        </p:txBody>
      </p:sp>
      <p:sp>
        <p:nvSpPr>
          <p:cNvPr id="6" name="Subtitle 5"/>
          <p:cNvSpPr>
            <a:spLocks noGrp="1"/>
          </p:cNvSpPr>
          <p:nvPr>
            <p:ph type="subTitle" idx="1"/>
          </p:nvPr>
        </p:nvSpPr>
        <p:spPr>
          <a:xfrm>
            <a:off x="1371600" y="3429000"/>
            <a:ext cx="6400800" cy="1752600"/>
          </a:xfrm>
        </p:spPr>
        <p:txBody>
          <a:bodyPr>
            <a:normAutofit fontScale="92500" lnSpcReduction="20000"/>
          </a:bodyPr>
          <a:lstStyle/>
          <a:p>
            <a:r>
              <a:rPr lang="en-US" dirty="0"/>
              <a:t>3 Nephi 5, 6 (</a:t>
            </a:r>
            <a:r>
              <a:rPr lang="en-US" sz="2600" dirty="0"/>
              <a:t>Complementary statements given in the Land Bountiful</a:t>
            </a:r>
            <a:r>
              <a:rPr lang="en-US" dirty="0"/>
              <a:t>)</a:t>
            </a:r>
          </a:p>
          <a:p>
            <a:r>
              <a:rPr lang="en-US" dirty="0"/>
              <a:t>Matt 5-7  (Inspired Version)</a:t>
            </a:r>
          </a:p>
          <a:p>
            <a:r>
              <a:rPr lang="en-US" dirty="0"/>
              <a:t>Matt 5-7  (King James)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685800"/>
            <a:ext cx="3048000" cy="6019800"/>
          </a:xfrm>
        </p:spPr>
        <p:txBody>
          <a:bodyPr>
            <a:normAutofit/>
          </a:bodyPr>
          <a:lstStyle/>
          <a:p>
            <a:pPr>
              <a:buNone/>
            </a:pPr>
            <a:r>
              <a:rPr lang="en-US" sz="1600" dirty="0"/>
              <a:t>29 	And if thy right eye offend thee, pluck it out, and cast it from thee: for it is profitable for thee that one of thy members should perish, and not that thy whole body should be cast into hell.</a:t>
            </a:r>
          </a:p>
          <a:p>
            <a:pPr>
              <a:buNone/>
            </a:pPr>
            <a:endParaRPr lang="en-US" sz="1600" dirty="0"/>
          </a:p>
          <a:p>
            <a:pPr>
              <a:buNone/>
            </a:pPr>
            <a:r>
              <a:rPr lang="en-US" sz="1600" dirty="0"/>
              <a:t>30 	And if thy right hand offend thee, cut it off, and cast it from thee: for it is profitable for thee that one of thy members should perish, and not that thy whole body should be cast into hell.</a:t>
            </a:r>
          </a:p>
        </p:txBody>
      </p:sp>
      <p:sp>
        <p:nvSpPr>
          <p:cNvPr id="9" name="Text Placeholder 8"/>
          <p:cNvSpPr>
            <a:spLocks noGrp="1"/>
          </p:cNvSpPr>
          <p:nvPr>
            <p:ph type="body" sz="half" idx="2"/>
          </p:nvPr>
        </p:nvSpPr>
        <p:spPr>
          <a:xfrm>
            <a:off x="304800" y="685800"/>
            <a:ext cx="2971800" cy="5562600"/>
          </a:xfrm>
        </p:spPr>
        <p:txBody>
          <a:bodyPr>
            <a:noAutofit/>
          </a:bodyPr>
          <a:lstStyle/>
          <a:p>
            <a:endParaRPr lang="en-US" sz="1600" dirty="0"/>
          </a:p>
        </p:txBody>
      </p:sp>
      <p:sp>
        <p:nvSpPr>
          <p:cNvPr id="14338" name="Rectangle 2"/>
          <p:cNvSpPr>
            <a:spLocks noChangeArrowheads="1"/>
          </p:cNvSpPr>
          <p:nvPr/>
        </p:nvSpPr>
        <p:spPr bwMode="auto">
          <a:xfrm>
            <a:off x="3352800" y="640913"/>
            <a:ext cx="2895600" cy="62170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32 Wherefore, if thy right eye offend thee, pluck it out and cast it from thee; for it is profitable for thee that one of thy members should perish, and not that thy whole body should be cast into hell. </a:t>
            </a:r>
          </a:p>
          <a:p>
            <a:endParaRPr lang="en-US" sz="2800" dirty="0"/>
          </a:p>
          <a:p>
            <a:r>
              <a:rPr lang="en-US" sz="1600" dirty="0"/>
              <a:t>33 Or if thy right hand offend thee, cut it off and cast it from thee; for it is profitable for thee that one of thy members should perish, and not that thy whole body should be cast into hell. </a:t>
            </a:r>
          </a:p>
          <a:p>
            <a:endParaRPr lang="en-US" sz="1600" dirty="0"/>
          </a:p>
          <a:p>
            <a:r>
              <a:rPr lang="en-US" sz="1600" dirty="0"/>
              <a:t>34 And now this I speak, a parable concerning your sins; wherefore, cast them from you, that ye may not be hewn down and cast into the fire. </a:t>
            </a:r>
          </a:p>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609600"/>
            <a:ext cx="2895600" cy="6019800"/>
          </a:xfrm>
        </p:spPr>
        <p:txBody>
          <a:bodyPr>
            <a:normAutofit/>
          </a:bodyPr>
          <a:lstStyle/>
          <a:p>
            <a:pPr>
              <a:buNone/>
            </a:pPr>
            <a:r>
              <a:rPr lang="en-US" sz="1600" dirty="0"/>
              <a:t>31 	It </a:t>
            </a:r>
            <a:r>
              <a:rPr lang="en-US" sz="1600" dirty="0">
                <a:solidFill>
                  <a:srgbClr val="FF0000"/>
                </a:solidFill>
              </a:rPr>
              <a:t>hath been said</a:t>
            </a:r>
            <a:r>
              <a:rPr lang="en-US" sz="1600" dirty="0"/>
              <a:t>, Whosoever shall put away his wife, let him give her a writing of divorcement:</a:t>
            </a:r>
          </a:p>
          <a:p>
            <a:pPr>
              <a:buNone/>
            </a:pPr>
            <a:endParaRPr lang="en-US" sz="1600" dirty="0"/>
          </a:p>
          <a:p>
            <a:pPr>
              <a:buNone/>
            </a:pPr>
            <a:r>
              <a:rPr lang="en-US" sz="1600" dirty="0"/>
              <a:t>32 	But I say unto you, That whosoever shall put away his wife, saving for the cause of fornication, </a:t>
            </a:r>
            <a:r>
              <a:rPr lang="en-US" sz="1600" dirty="0" err="1"/>
              <a:t>causeth</a:t>
            </a:r>
            <a:r>
              <a:rPr lang="en-US" sz="1600" dirty="0"/>
              <a:t> her to commit adultery: and whosoever shall marry her that is divorced </a:t>
            </a:r>
            <a:r>
              <a:rPr lang="en-US" sz="1600" dirty="0" err="1"/>
              <a:t>committeth</a:t>
            </a:r>
            <a:r>
              <a:rPr lang="en-US" sz="1600" dirty="0"/>
              <a:t> adultery.</a:t>
            </a:r>
          </a:p>
          <a:p>
            <a:pPr>
              <a:buNone/>
            </a:pPr>
            <a:endParaRPr lang="en-US" sz="1600" dirty="0"/>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79 It </a:t>
            </a:r>
            <a:r>
              <a:rPr lang="en-US" sz="1600" dirty="0">
                <a:solidFill>
                  <a:srgbClr val="FF0000"/>
                </a:solidFill>
              </a:rPr>
              <a:t>hath been written</a:t>
            </a:r>
            <a:r>
              <a:rPr lang="en-US" sz="1600" dirty="0"/>
              <a:t>, that whosoever shall put away his wife, let him give her a writing of divorcement. </a:t>
            </a:r>
          </a:p>
          <a:p>
            <a:endParaRPr lang="en-US" sz="1600" dirty="0"/>
          </a:p>
          <a:p>
            <a:r>
              <a:rPr lang="en-US" sz="1600" dirty="0"/>
              <a:t>80 Verily, verily I say unto you, that whosoever shall put away his wife, saving for the cause of fornication, </a:t>
            </a:r>
            <a:r>
              <a:rPr lang="en-US" sz="1600" dirty="0" err="1"/>
              <a:t>causeth</a:t>
            </a:r>
            <a:r>
              <a:rPr lang="en-US" sz="1600" dirty="0"/>
              <a:t> her to commit adultery; and whoso shall marry her who is divorced, </a:t>
            </a:r>
            <a:r>
              <a:rPr lang="en-US" sz="1600" dirty="0" err="1"/>
              <a:t>committeth</a:t>
            </a:r>
            <a:r>
              <a:rPr lang="en-US" sz="1600" dirty="0"/>
              <a:t> adultery. </a:t>
            </a:r>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
        <p:nvSpPr>
          <p:cNvPr id="25601" name="Rectangle 1"/>
          <p:cNvSpPr>
            <a:spLocks noChangeArrowheads="1"/>
          </p:cNvSpPr>
          <p:nvPr/>
        </p:nvSpPr>
        <p:spPr bwMode="auto">
          <a:xfrm>
            <a:off x="3200400" y="685800"/>
            <a:ext cx="2819400"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35 It </a:t>
            </a:r>
            <a:r>
              <a:rPr kumimoji="0" lang="en-US" sz="1600" b="0"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hath been writte</a:t>
            </a:r>
            <a:r>
              <a:rPr kumimoji="0" lang="en-US" sz="16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n that, Whosoever shall put away his wife, let him give her a writing of divorcement.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36 Verily, verily, I say unto you, that whosoever shall put away his wife, saving for the cause of fornication, </a:t>
            </a:r>
            <a:r>
              <a:rPr kumimoji="0" lang="en-US" sz="1600" b="0" i="0" u="none" strike="noStrike" cap="none" normalizeH="0" baseline="0" dirty="0" err="1">
                <a:ln>
                  <a:noFill/>
                </a:ln>
                <a:solidFill>
                  <a:schemeClr val="tx1"/>
                </a:solidFill>
                <a:effectLst/>
                <a:latin typeface="Calibri" pitchFamily="34" charset="0"/>
                <a:ea typeface="Times New Roman" pitchFamily="18" charset="0"/>
                <a:cs typeface="Times New Roman" pitchFamily="18" charset="0"/>
              </a:rPr>
              <a:t>causeth</a:t>
            </a:r>
            <a:r>
              <a:rPr kumimoji="0" lang="en-US" sz="16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 her to commit adultery; and whosoever shall marry her that is divorced, </a:t>
            </a:r>
            <a:r>
              <a:rPr kumimoji="0" lang="en-US" sz="1600" b="0" i="0" u="none" strike="noStrike" cap="none" normalizeH="0" baseline="0" dirty="0" err="1">
                <a:ln>
                  <a:noFill/>
                </a:ln>
                <a:solidFill>
                  <a:schemeClr val="tx1"/>
                </a:solidFill>
                <a:effectLst/>
                <a:latin typeface="Calibri" pitchFamily="34" charset="0"/>
                <a:ea typeface="Times New Roman" pitchFamily="18" charset="0"/>
                <a:cs typeface="Times New Roman" pitchFamily="18" charset="0"/>
              </a:rPr>
              <a:t>committeth</a:t>
            </a:r>
            <a:r>
              <a:rPr kumimoji="0" lang="en-US" sz="16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 adultery. </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457200"/>
            <a:ext cx="2895600" cy="6019800"/>
          </a:xfrm>
        </p:spPr>
        <p:txBody>
          <a:bodyPr>
            <a:normAutofit/>
          </a:bodyPr>
          <a:lstStyle/>
          <a:p>
            <a:pPr>
              <a:buNone/>
            </a:pPr>
            <a:r>
              <a:rPr lang="en-US" sz="1600" dirty="0"/>
              <a:t>33 	Again, ye </a:t>
            </a:r>
            <a:r>
              <a:rPr lang="en-US" sz="1600" dirty="0">
                <a:solidFill>
                  <a:srgbClr val="FF0000"/>
                </a:solidFill>
              </a:rPr>
              <a:t>have heard that it hath been said </a:t>
            </a:r>
            <a:r>
              <a:rPr lang="en-US" sz="1600" dirty="0"/>
              <a:t>by them of old time, Thou </a:t>
            </a:r>
            <a:r>
              <a:rPr lang="en-US" sz="1600" dirty="0" err="1"/>
              <a:t>shalt</a:t>
            </a:r>
            <a:r>
              <a:rPr lang="en-US" sz="1600" dirty="0"/>
              <a:t> not forswear thyself, but </a:t>
            </a:r>
            <a:r>
              <a:rPr lang="en-US" sz="1600" dirty="0" err="1"/>
              <a:t>shalt</a:t>
            </a:r>
            <a:r>
              <a:rPr lang="en-US" sz="1600" dirty="0"/>
              <a:t> perform unto the Lord </a:t>
            </a:r>
            <a:r>
              <a:rPr lang="en-US" sz="1600" dirty="0" err="1"/>
              <a:t>thine</a:t>
            </a:r>
            <a:r>
              <a:rPr lang="en-US" sz="1600" dirty="0"/>
              <a:t> oaths:</a:t>
            </a:r>
          </a:p>
          <a:p>
            <a:pPr>
              <a:buNone/>
            </a:pPr>
            <a:endParaRPr lang="en-US" sz="200" dirty="0"/>
          </a:p>
          <a:p>
            <a:pPr>
              <a:buNone/>
            </a:pPr>
            <a:r>
              <a:rPr lang="en-US" sz="1600" dirty="0"/>
              <a:t>34 	But I say unto you, Swear not at all; neither by heaven; for it is God’s throne: (35) Nor by the earth; for it is his footstool:</a:t>
            </a:r>
          </a:p>
          <a:p>
            <a:pPr>
              <a:buNone/>
            </a:pPr>
            <a:r>
              <a:rPr lang="en-US" sz="1600" dirty="0"/>
              <a:t>	</a:t>
            </a:r>
            <a:r>
              <a:rPr lang="en-US" sz="1600" dirty="0">
                <a:solidFill>
                  <a:srgbClr val="FF0000"/>
                </a:solidFill>
              </a:rPr>
              <a:t>neither by Jerusalem; for it is the city of the great King.</a:t>
            </a:r>
          </a:p>
          <a:p>
            <a:pPr>
              <a:buNone/>
            </a:pPr>
            <a:r>
              <a:rPr lang="en-US" sz="1600" dirty="0"/>
              <a:t>36 	Neither </a:t>
            </a:r>
            <a:r>
              <a:rPr lang="en-US" sz="1600" dirty="0" err="1"/>
              <a:t>shalt</a:t>
            </a:r>
            <a:r>
              <a:rPr lang="en-US" sz="1600" dirty="0"/>
              <a:t> thou swear by thy head, because thou canst not make one hair white or black.</a:t>
            </a:r>
          </a:p>
          <a:p>
            <a:pPr>
              <a:buNone/>
            </a:pPr>
            <a:endParaRPr lang="en-US" sz="400" dirty="0"/>
          </a:p>
          <a:p>
            <a:pPr>
              <a:buNone/>
            </a:pPr>
            <a:r>
              <a:rPr lang="en-US" sz="1600" dirty="0"/>
              <a:t>37 	But let your communication be, Yea, yea; Nay, nay: for whatsoever is more than these cometh of evil.</a:t>
            </a:r>
          </a:p>
          <a:p>
            <a:pPr>
              <a:buNone/>
            </a:pPr>
            <a:endParaRPr lang="en-US" sz="1600" dirty="0"/>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81 And again </a:t>
            </a:r>
            <a:r>
              <a:rPr lang="en-US" sz="1600" dirty="0">
                <a:solidFill>
                  <a:srgbClr val="FF0000"/>
                </a:solidFill>
              </a:rPr>
              <a:t>it is written</a:t>
            </a:r>
            <a:r>
              <a:rPr lang="en-US" sz="1600" dirty="0"/>
              <a:t>. Thou </a:t>
            </a:r>
            <a:r>
              <a:rPr lang="en-US" sz="1600" dirty="0" err="1"/>
              <a:t>shalt</a:t>
            </a:r>
            <a:r>
              <a:rPr lang="en-US" sz="1600" dirty="0"/>
              <a:t> not forswear thyself, but </a:t>
            </a:r>
            <a:r>
              <a:rPr lang="en-US" sz="1600" dirty="0" err="1"/>
              <a:t>shalt</a:t>
            </a:r>
            <a:r>
              <a:rPr lang="en-US" sz="1600" dirty="0"/>
              <a:t> perform unto the Lord </a:t>
            </a:r>
            <a:r>
              <a:rPr lang="en-US" sz="1600" dirty="0" err="1"/>
              <a:t>thine</a:t>
            </a:r>
            <a:r>
              <a:rPr lang="en-US" sz="1600" dirty="0"/>
              <a:t> oaths. </a:t>
            </a:r>
          </a:p>
          <a:p>
            <a:endParaRPr lang="en-US" sz="1600" dirty="0"/>
          </a:p>
          <a:p>
            <a:r>
              <a:rPr lang="en-US" sz="1600" dirty="0"/>
              <a:t>82 But verily, verily, I say unto you, Swear not at all; neither by heaven, for it is God's throne; nor by the earth, for it is his footstool; </a:t>
            </a:r>
          </a:p>
          <a:p>
            <a:endParaRPr lang="en-US" sz="1600" dirty="0"/>
          </a:p>
          <a:p>
            <a:endParaRPr lang="en-US" sz="1600" dirty="0"/>
          </a:p>
          <a:p>
            <a:r>
              <a:rPr lang="en-US" sz="1600" dirty="0"/>
              <a:t>neither </a:t>
            </a:r>
            <a:r>
              <a:rPr lang="en-US" sz="1600" dirty="0" err="1"/>
              <a:t>shalt</a:t>
            </a:r>
            <a:r>
              <a:rPr lang="en-US" sz="1600" dirty="0"/>
              <a:t> thou swear by thy head, because thou canst not make one hair black or white; </a:t>
            </a:r>
          </a:p>
          <a:p>
            <a:endParaRPr lang="en-US" sz="1600" dirty="0"/>
          </a:p>
          <a:p>
            <a:r>
              <a:rPr lang="en-US" sz="1600" dirty="0"/>
              <a:t>83 But let your communication be, Yea, yea; Nay, nay; for whatsoever cometh of more than these are evil. </a:t>
            </a:r>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
        <p:nvSpPr>
          <p:cNvPr id="25601" name="Rectangle 1"/>
          <p:cNvSpPr>
            <a:spLocks noChangeArrowheads="1"/>
          </p:cNvSpPr>
          <p:nvPr/>
        </p:nvSpPr>
        <p:spPr bwMode="auto">
          <a:xfrm>
            <a:off x="3276600" y="522000"/>
            <a:ext cx="28194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37 Again, </a:t>
            </a:r>
            <a:r>
              <a:rPr lang="en-US" sz="1600" dirty="0">
                <a:solidFill>
                  <a:srgbClr val="FF0000"/>
                </a:solidFill>
              </a:rPr>
              <a:t>it hath been written </a:t>
            </a:r>
            <a:r>
              <a:rPr lang="en-US" sz="1600" dirty="0"/>
              <a:t>by them of old time, Thou </a:t>
            </a:r>
            <a:r>
              <a:rPr lang="en-US" sz="1600" dirty="0" err="1"/>
              <a:t>shalt</a:t>
            </a:r>
            <a:r>
              <a:rPr lang="en-US" sz="1600" dirty="0"/>
              <a:t> not forswear thyself, but </a:t>
            </a:r>
            <a:r>
              <a:rPr lang="en-US" sz="1600" dirty="0" err="1"/>
              <a:t>shalt</a:t>
            </a:r>
            <a:r>
              <a:rPr lang="en-US" sz="1600" dirty="0"/>
              <a:t> perform unto the Lord </a:t>
            </a:r>
            <a:r>
              <a:rPr lang="en-US" sz="1600" dirty="0" err="1"/>
              <a:t>thine</a:t>
            </a:r>
            <a:r>
              <a:rPr lang="en-US" sz="1600" dirty="0"/>
              <a:t> oaths. </a:t>
            </a:r>
          </a:p>
          <a:p>
            <a:endParaRPr lang="en-US" sz="1600" dirty="0"/>
          </a:p>
          <a:p>
            <a:r>
              <a:rPr lang="en-US" sz="1600" dirty="0"/>
              <a:t>38 But I say unto you, swear not at all; neither by heaven, for it is God's throne; nor by the earth, for it is his footstool;</a:t>
            </a:r>
          </a:p>
          <a:p>
            <a:endParaRPr lang="en-US" sz="1600" dirty="0"/>
          </a:p>
          <a:p>
            <a:r>
              <a:rPr lang="en-US" sz="1600" dirty="0">
                <a:solidFill>
                  <a:srgbClr val="FF0000"/>
                </a:solidFill>
              </a:rPr>
              <a:t>neither by Jerusalem, for it is the city of the great King; </a:t>
            </a:r>
          </a:p>
          <a:p>
            <a:endParaRPr lang="en-US" sz="1600" dirty="0"/>
          </a:p>
          <a:p>
            <a:r>
              <a:rPr lang="en-US" sz="1600" dirty="0"/>
              <a:t>neither </a:t>
            </a:r>
            <a:r>
              <a:rPr lang="en-US" sz="1600" dirty="0" err="1"/>
              <a:t>shalt</a:t>
            </a:r>
            <a:r>
              <a:rPr lang="en-US" sz="1600" dirty="0"/>
              <a:t> thou swear by thy head, because thou canst not make one hair white or black. </a:t>
            </a:r>
          </a:p>
          <a:p>
            <a:endParaRPr lang="en-US" sz="1600" dirty="0"/>
          </a:p>
          <a:p>
            <a:r>
              <a:rPr lang="en-US" sz="1600" dirty="0"/>
              <a:t>39 But let your communication be Yea, yea; Nay, nay; for whatsoever is more than these cometh of evil.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19800" y="457200"/>
            <a:ext cx="2895600" cy="6019800"/>
          </a:xfrm>
        </p:spPr>
        <p:txBody>
          <a:bodyPr>
            <a:normAutofit/>
          </a:bodyPr>
          <a:lstStyle/>
          <a:p>
            <a:pPr>
              <a:buNone/>
            </a:pPr>
            <a:r>
              <a:rPr lang="en-US" sz="1600" dirty="0"/>
              <a:t>38 	Ye </a:t>
            </a:r>
            <a:r>
              <a:rPr lang="en-US" sz="1600" dirty="0">
                <a:solidFill>
                  <a:srgbClr val="FF0000"/>
                </a:solidFill>
              </a:rPr>
              <a:t>have heard </a:t>
            </a:r>
            <a:r>
              <a:rPr lang="en-US" sz="1600" dirty="0"/>
              <a:t>that it hath been said, An eye for an eye, and a tooth for a tooth:</a:t>
            </a:r>
          </a:p>
          <a:p>
            <a:pPr>
              <a:buNone/>
            </a:pPr>
            <a:r>
              <a:rPr lang="en-US" sz="1600" dirty="0"/>
              <a:t>39 	But I say unto you, That ye resist not evil: but whosoever shall smite thee on thy right cheek, turn to him the other also.</a:t>
            </a:r>
          </a:p>
          <a:p>
            <a:pPr>
              <a:buNone/>
            </a:pPr>
            <a:r>
              <a:rPr lang="en-US" sz="1600" dirty="0"/>
              <a:t>40 	And if any man will sue thee at the law, and take away thy coat, let him have thy cloak also.</a:t>
            </a:r>
          </a:p>
          <a:p>
            <a:pPr>
              <a:buNone/>
            </a:pPr>
            <a:endParaRPr lang="en-US" sz="800" dirty="0"/>
          </a:p>
          <a:p>
            <a:pPr>
              <a:buNone/>
            </a:pPr>
            <a:r>
              <a:rPr lang="en-US" sz="1600" dirty="0"/>
              <a:t>41 	And whosoever shall compel thee to go a mile, </a:t>
            </a:r>
          </a:p>
          <a:p>
            <a:pPr>
              <a:buNone/>
            </a:pPr>
            <a:endParaRPr lang="en-US" sz="1600" dirty="0"/>
          </a:p>
          <a:p>
            <a:pPr>
              <a:buNone/>
            </a:pPr>
            <a:endParaRPr lang="en-US" sz="1000" dirty="0"/>
          </a:p>
          <a:p>
            <a:pPr>
              <a:buNone/>
            </a:pPr>
            <a:r>
              <a:rPr lang="en-US" sz="1600" dirty="0"/>
              <a:t>	go with him twain.</a:t>
            </a:r>
          </a:p>
          <a:p>
            <a:pPr>
              <a:buNone/>
            </a:pPr>
            <a:endParaRPr lang="en-US" sz="1600" dirty="0"/>
          </a:p>
          <a:p>
            <a:pPr>
              <a:buNone/>
            </a:pPr>
            <a:r>
              <a:rPr lang="en-US" sz="1600" dirty="0"/>
              <a:t>42 	Give to him that </a:t>
            </a:r>
            <a:r>
              <a:rPr lang="en-US" sz="1600" dirty="0" err="1"/>
              <a:t>asketh</a:t>
            </a:r>
            <a:r>
              <a:rPr lang="en-US" sz="1600" dirty="0"/>
              <a:t> thee, and from him that would borrow of thee turn not thou away.</a:t>
            </a:r>
          </a:p>
        </p:txBody>
      </p:sp>
      <p:sp>
        <p:nvSpPr>
          <p:cNvPr id="9" name="Text Placeholder 8"/>
          <p:cNvSpPr>
            <a:spLocks noGrp="1"/>
          </p:cNvSpPr>
          <p:nvPr>
            <p:ph type="body" sz="half" idx="2"/>
          </p:nvPr>
        </p:nvSpPr>
        <p:spPr>
          <a:xfrm>
            <a:off x="304800" y="609600"/>
            <a:ext cx="2971800" cy="5562600"/>
          </a:xfrm>
        </p:spPr>
        <p:txBody>
          <a:bodyPr>
            <a:noAutofit/>
          </a:bodyPr>
          <a:lstStyle/>
          <a:p>
            <a:r>
              <a:rPr lang="en-US" sz="1600" dirty="0"/>
              <a:t>84 And behold</a:t>
            </a:r>
            <a:r>
              <a:rPr lang="en-US" sz="1600" dirty="0">
                <a:solidFill>
                  <a:srgbClr val="FF0000"/>
                </a:solidFill>
              </a:rPr>
              <a:t>, it is written</a:t>
            </a:r>
            <a:r>
              <a:rPr lang="en-US" sz="1600" dirty="0"/>
              <a:t>, An eye for an eye, and a tooth for a tooth. </a:t>
            </a:r>
          </a:p>
          <a:p>
            <a:r>
              <a:rPr lang="en-US" sz="1600" dirty="0"/>
              <a:t>85 But I say unto you, that ye shall not resist evil, but whosoever shall smite thee on thy right cheek, turn to him the other also. </a:t>
            </a:r>
          </a:p>
          <a:p>
            <a:r>
              <a:rPr lang="en-US" sz="1600" dirty="0"/>
              <a:t>86 And if any man will sue thee at the law, and take away thy coat, let him have thy cloak also. </a:t>
            </a:r>
          </a:p>
          <a:p>
            <a:endParaRPr lang="en-US" sz="800" dirty="0"/>
          </a:p>
          <a:p>
            <a:r>
              <a:rPr lang="en-US" sz="1600" dirty="0"/>
              <a:t>87 And whosoever shall compel thee to go a mile,</a:t>
            </a:r>
          </a:p>
          <a:p>
            <a:endParaRPr lang="en-US" sz="1600" dirty="0"/>
          </a:p>
          <a:p>
            <a:endParaRPr lang="en-US" sz="1600" dirty="0"/>
          </a:p>
          <a:p>
            <a:r>
              <a:rPr lang="en-US" sz="1600" dirty="0"/>
              <a:t> go with him twain. </a:t>
            </a:r>
          </a:p>
          <a:p>
            <a:endParaRPr lang="en-US" sz="1600" dirty="0"/>
          </a:p>
          <a:p>
            <a:r>
              <a:rPr lang="en-US" sz="1600" dirty="0"/>
              <a:t>88 Give to him that </a:t>
            </a:r>
            <a:r>
              <a:rPr lang="en-US" sz="1600" dirty="0" err="1"/>
              <a:t>asketh</a:t>
            </a:r>
            <a:r>
              <a:rPr lang="en-US" sz="1600" dirty="0"/>
              <a:t> thee, and to him that would borrow of thee, turn thou not away. </a:t>
            </a:r>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
        <p:nvSpPr>
          <p:cNvPr id="25601" name="Rectangle 1"/>
          <p:cNvSpPr>
            <a:spLocks noChangeArrowheads="1"/>
          </p:cNvSpPr>
          <p:nvPr/>
        </p:nvSpPr>
        <p:spPr bwMode="auto">
          <a:xfrm>
            <a:off x="3276600" y="533400"/>
            <a:ext cx="28194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40 Ye </a:t>
            </a:r>
            <a:r>
              <a:rPr lang="en-US" sz="1600" dirty="0">
                <a:solidFill>
                  <a:srgbClr val="FF0000"/>
                </a:solidFill>
              </a:rPr>
              <a:t>have heard </a:t>
            </a:r>
            <a:r>
              <a:rPr lang="en-US" sz="1600" dirty="0"/>
              <a:t>that it hath been said. An eye for an eye, and a tooth for a tooth. </a:t>
            </a:r>
          </a:p>
          <a:p>
            <a:r>
              <a:rPr lang="en-US" sz="1600" dirty="0"/>
              <a:t>41 But I say unto you, that ye resist not evil; but whosoever shall smite thee on thy right cheek, turn to him the other also. </a:t>
            </a:r>
          </a:p>
          <a:p>
            <a:r>
              <a:rPr lang="en-US" sz="1600" dirty="0"/>
              <a:t>42 And if any man will sue thee at the law, and take away thy coat, </a:t>
            </a:r>
            <a:r>
              <a:rPr lang="en-US" sz="1600" dirty="0">
                <a:solidFill>
                  <a:srgbClr val="FF0000"/>
                </a:solidFill>
              </a:rPr>
              <a:t>let him have it; and if he sue thee again</a:t>
            </a:r>
            <a:r>
              <a:rPr lang="en-US" sz="1600" dirty="0"/>
              <a:t>, let him have thy cloak also. </a:t>
            </a:r>
          </a:p>
          <a:p>
            <a:r>
              <a:rPr lang="en-US" sz="1600" dirty="0"/>
              <a:t>43 And whosoever shall compel thee to go a mile, </a:t>
            </a:r>
            <a:r>
              <a:rPr lang="en-US" sz="1600" dirty="0">
                <a:solidFill>
                  <a:srgbClr val="FF0000"/>
                </a:solidFill>
              </a:rPr>
              <a:t>go with him a mile; and whosoever shall compel thee to go with him twain,</a:t>
            </a:r>
            <a:r>
              <a:rPr lang="en-US" sz="1600" dirty="0"/>
              <a:t> thou </a:t>
            </a:r>
            <a:r>
              <a:rPr lang="en-US" sz="1600" dirty="0" err="1"/>
              <a:t>shalt</a:t>
            </a:r>
            <a:r>
              <a:rPr lang="en-US" sz="1600" dirty="0"/>
              <a:t> go with him twain. </a:t>
            </a:r>
          </a:p>
          <a:p>
            <a:endParaRPr lang="en-US" sz="1600" dirty="0"/>
          </a:p>
          <a:p>
            <a:r>
              <a:rPr lang="en-US" sz="1600" dirty="0"/>
              <a:t>44 Give to him that </a:t>
            </a:r>
            <a:r>
              <a:rPr lang="en-US" sz="1600" dirty="0" err="1"/>
              <a:t>asketh</a:t>
            </a:r>
            <a:r>
              <a:rPr lang="en-US" sz="1600" dirty="0"/>
              <a:t> of thee; and from him that would borrow of thee, turn not thou away.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533400"/>
            <a:ext cx="3048000" cy="6019800"/>
          </a:xfrm>
        </p:spPr>
        <p:txBody>
          <a:bodyPr>
            <a:normAutofit/>
          </a:bodyPr>
          <a:lstStyle/>
          <a:p>
            <a:pPr>
              <a:buNone/>
            </a:pPr>
            <a:r>
              <a:rPr lang="en-US" sz="1600" dirty="0"/>
              <a:t>43 	Ye have heard that it </a:t>
            </a:r>
            <a:r>
              <a:rPr lang="en-US" sz="1600" dirty="0">
                <a:solidFill>
                  <a:srgbClr val="FF0000"/>
                </a:solidFill>
              </a:rPr>
              <a:t>hath been said, </a:t>
            </a:r>
            <a:r>
              <a:rPr lang="en-US" sz="1600" dirty="0"/>
              <a:t>Thou </a:t>
            </a:r>
            <a:r>
              <a:rPr lang="en-US" sz="1600" dirty="0" err="1"/>
              <a:t>shalt</a:t>
            </a:r>
            <a:r>
              <a:rPr lang="en-US" sz="1600" dirty="0"/>
              <a:t> love thy </a:t>
            </a:r>
            <a:r>
              <a:rPr lang="en-US" sz="1600" dirty="0" err="1"/>
              <a:t>neighbour</a:t>
            </a:r>
            <a:r>
              <a:rPr lang="en-US" sz="1600" dirty="0"/>
              <a:t>, and hate </a:t>
            </a:r>
            <a:r>
              <a:rPr lang="en-US" sz="1600" dirty="0" err="1"/>
              <a:t>thine</a:t>
            </a:r>
            <a:r>
              <a:rPr lang="en-US" sz="1600" dirty="0"/>
              <a:t> enemy.</a:t>
            </a:r>
          </a:p>
          <a:p>
            <a:pPr>
              <a:buNone/>
            </a:pPr>
            <a:endParaRPr lang="en-US" sz="800" dirty="0"/>
          </a:p>
          <a:p>
            <a:pPr>
              <a:buNone/>
            </a:pPr>
            <a:r>
              <a:rPr lang="en-US" sz="1600" dirty="0"/>
              <a:t>44 	But I say unto you, Love your enemies, bless them that curse you, do good to them that hate you, and pray for them which despitefully use you, and persecute you;</a:t>
            </a:r>
          </a:p>
          <a:p>
            <a:pPr>
              <a:buNone/>
            </a:pPr>
            <a:endParaRPr lang="en-US" sz="800" dirty="0"/>
          </a:p>
          <a:p>
            <a:pPr>
              <a:buNone/>
            </a:pPr>
            <a:r>
              <a:rPr lang="en-US" sz="1600" dirty="0"/>
              <a:t>45 	That ye may be the children of your Father which is in heaven: for he </a:t>
            </a:r>
            <a:r>
              <a:rPr lang="en-US" sz="1600" dirty="0" err="1"/>
              <a:t>maketh</a:t>
            </a:r>
            <a:r>
              <a:rPr lang="en-US" sz="1600" dirty="0"/>
              <a:t> his sun to rise on the evil and on the good, </a:t>
            </a:r>
          </a:p>
          <a:p>
            <a:pPr>
              <a:buNone/>
            </a:pPr>
            <a:endParaRPr lang="en-US" sz="1600" dirty="0"/>
          </a:p>
          <a:p>
            <a:pPr>
              <a:buNone/>
            </a:pPr>
            <a:r>
              <a:rPr lang="en-US" sz="1600" dirty="0"/>
              <a:t>	and </a:t>
            </a:r>
            <a:r>
              <a:rPr lang="en-US" sz="1600" dirty="0" err="1"/>
              <a:t>sendeth</a:t>
            </a:r>
            <a:r>
              <a:rPr lang="en-US" sz="1600" dirty="0"/>
              <a:t> rain on the just and on the unjust.</a:t>
            </a:r>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89 And behold, it</a:t>
            </a:r>
            <a:r>
              <a:rPr lang="en-US" sz="1600" dirty="0">
                <a:solidFill>
                  <a:srgbClr val="FF0000"/>
                </a:solidFill>
              </a:rPr>
              <a:t> is written </a:t>
            </a:r>
            <a:r>
              <a:rPr lang="en-US" sz="1600" dirty="0"/>
              <a:t>also, that thou </a:t>
            </a:r>
            <a:r>
              <a:rPr lang="en-US" sz="1600" dirty="0" err="1"/>
              <a:t>shalt</a:t>
            </a:r>
            <a:r>
              <a:rPr lang="en-US" sz="1600" dirty="0"/>
              <a:t> love thy neighbor, and hate </a:t>
            </a:r>
            <a:r>
              <a:rPr lang="en-US" sz="1600" dirty="0" err="1"/>
              <a:t>thine</a:t>
            </a:r>
            <a:r>
              <a:rPr lang="en-US" sz="1600" dirty="0"/>
              <a:t> enemy; </a:t>
            </a:r>
          </a:p>
          <a:p>
            <a:endParaRPr lang="en-US" sz="1600" dirty="0"/>
          </a:p>
          <a:p>
            <a:r>
              <a:rPr lang="en-US" sz="1600" dirty="0"/>
              <a:t>90 But behold I say unto you, Love your enemies, bless them that curse you, do good to them that hate you, and pray for them who despitefully use you and persecute you, </a:t>
            </a:r>
          </a:p>
          <a:p>
            <a:endParaRPr lang="en-US" sz="1600" dirty="0"/>
          </a:p>
          <a:p>
            <a:r>
              <a:rPr lang="en-US" sz="1600" dirty="0"/>
              <a:t>91 That ye may be the children of your Father who is in heaven; for he </a:t>
            </a:r>
            <a:r>
              <a:rPr lang="en-US" sz="1600" dirty="0" err="1"/>
              <a:t>maketh</a:t>
            </a:r>
            <a:r>
              <a:rPr lang="en-US" sz="1600" dirty="0"/>
              <a:t> his sun to rise on the evil and on the good;… </a:t>
            </a:r>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
        <p:nvSpPr>
          <p:cNvPr id="25601" name="Rectangle 1"/>
          <p:cNvSpPr>
            <a:spLocks noChangeArrowheads="1"/>
          </p:cNvSpPr>
          <p:nvPr/>
        </p:nvSpPr>
        <p:spPr bwMode="auto">
          <a:xfrm>
            <a:off x="3276600" y="609600"/>
            <a:ext cx="2819400"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45 Ye have heard that it </a:t>
            </a:r>
            <a:r>
              <a:rPr lang="en-US" sz="1600" dirty="0">
                <a:solidFill>
                  <a:srgbClr val="FF0000"/>
                </a:solidFill>
              </a:rPr>
              <a:t>hath been said,</a:t>
            </a:r>
            <a:r>
              <a:rPr lang="en-US" sz="1600" dirty="0"/>
              <a:t> Thou </a:t>
            </a:r>
            <a:r>
              <a:rPr lang="en-US" sz="1600" dirty="0" err="1"/>
              <a:t>shalt</a:t>
            </a:r>
            <a:r>
              <a:rPr lang="en-US" sz="1600" dirty="0"/>
              <a:t> love thy neighbor, and hate </a:t>
            </a:r>
            <a:r>
              <a:rPr lang="en-US" sz="1600" dirty="0" err="1"/>
              <a:t>thine</a:t>
            </a:r>
            <a:r>
              <a:rPr lang="en-US" sz="1600" dirty="0"/>
              <a:t> enemy. </a:t>
            </a:r>
          </a:p>
          <a:p>
            <a:endParaRPr lang="en-US" sz="800" dirty="0"/>
          </a:p>
          <a:p>
            <a:r>
              <a:rPr lang="en-US" sz="1600" dirty="0"/>
              <a:t>46 But I say unto you, love your enemies; bless them that curse you; do good to them that hate you; and pray for them which despitefully use you and persecute you; </a:t>
            </a:r>
          </a:p>
          <a:p>
            <a:endParaRPr lang="en-US" sz="1600" dirty="0"/>
          </a:p>
          <a:p>
            <a:r>
              <a:rPr lang="en-US" sz="1600" dirty="0"/>
              <a:t>47 That ye may be the children of your Father who is in heaven; for he </a:t>
            </a:r>
            <a:r>
              <a:rPr lang="en-US" sz="1600" dirty="0" err="1"/>
              <a:t>maketh</a:t>
            </a:r>
            <a:r>
              <a:rPr lang="en-US" sz="1600" dirty="0"/>
              <a:t> his sun to rise on the evil and on the good, </a:t>
            </a:r>
          </a:p>
          <a:p>
            <a:endParaRPr lang="en-US" sz="2000" dirty="0"/>
          </a:p>
          <a:p>
            <a:r>
              <a:rPr lang="en-US" sz="1600" dirty="0"/>
              <a:t>and </a:t>
            </a:r>
            <a:r>
              <a:rPr lang="en-US" sz="1600" dirty="0" err="1"/>
              <a:t>sendeth</a:t>
            </a:r>
            <a:r>
              <a:rPr lang="en-US" sz="1600" dirty="0"/>
              <a:t> rain on the just and on the unjust.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609600"/>
            <a:ext cx="3048000" cy="6019800"/>
          </a:xfrm>
        </p:spPr>
        <p:txBody>
          <a:bodyPr>
            <a:normAutofit/>
          </a:bodyPr>
          <a:lstStyle/>
          <a:p>
            <a:pPr>
              <a:buNone/>
            </a:pPr>
            <a:r>
              <a:rPr lang="en-US" sz="1600" dirty="0"/>
              <a:t>46 	For if ye love them which love you, what reward have ye? do not even the </a:t>
            </a:r>
            <a:r>
              <a:rPr lang="en-US" sz="1600" dirty="0">
                <a:solidFill>
                  <a:srgbClr val="FF0000"/>
                </a:solidFill>
              </a:rPr>
              <a:t>publicans</a:t>
            </a:r>
            <a:r>
              <a:rPr lang="en-US" sz="1600" dirty="0"/>
              <a:t> the same?</a:t>
            </a:r>
          </a:p>
          <a:p>
            <a:pPr>
              <a:buNone/>
            </a:pPr>
            <a:r>
              <a:rPr lang="en-US" sz="1600" dirty="0"/>
              <a:t>47 	And if ye salute your brethren only, what do ye more than others? do not even the </a:t>
            </a:r>
            <a:r>
              <a:rPr lang="en-US" sz="1600" dirty="0">
                <a:solidFill>
                  <a:srgbClr val="FF0000"/>
                </a:solidFill>
              </a:rPr>
              <a:t>publicans</a:t>
            </a:r>
            <a:r>
              <a:rPr lang="en-US" sz="1600" dirty="0"/>
              <a:t> so?</a:t>
            </a:r>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800" dirty="0"/>
          </a:p>
          <a:p>
            <a:pPr>
              <a:buNone/>
            </a:pPr>
            <a:endParaRPr lang="en-US" sz="1600" dirty="0"/>
          </a:p>
          <a:p>
            <a:pPr>
              <a:buNone/>
            </a:pPr>
            <a:endParaRPr lang="en-US" sz="1600" dirty="0"/>
          </a:p>
          <a:p>
            <a:pPr>
              <a:buNone/>
            </a:pPr>
            <a:endParaRPr lang="en-US" sz="1600" dirty="0"/>
          </a:p>
          <a:p>
            <a:pPr>
              <a:buNone/>
            </a:pPr>
            <a:endParaRPr lang="en-US" sz="1600" dirty="0"/>
          </a:p>
          <a:p>
            <a:pPr>
              <a:buNone/>
            </a:pPr>
            <a:r>
              <a:rPr lang="en-US" sz="1600" dirty="0"/>
              <a:t>48 	</a:t>
            </a:r>
            <a:r>
              <a:rPr lang="en-US" sz="1600" dirty="0">
                <a:solidFill>
                  <a:srgbClr val="FF0000"/>
                </a:solidFill>
              </a:rPr>
              <a:t>Be ye </a:t>
            </a:r>
            <a:r>
              <a:rPr lang="en-US" sz="1600" dirty="0"/>
              <a:t>therefore perfect, even as your Father </a:t>
            </a:r>
            <a:r>
              <a:rPr lang="en-US" sz="1600" i="1" dirty="0"/>
              <a:t>which</a:t>
            </a:r>
            <a:r>
              <a:rPr lang="en-US" sz="1600" dirty="0"/>
              <a:t> is in heaven is perfect.</a:t>
            </a:r>
          </a:p>
        </p:txBody>
      </p:sp>
      <p:sp>
        <p:nvSpPr>
          <p:cNvPr id="9" name="Text Placeholder 8"/>
          <p:cNvSpPr>
            <a:spLocks noGrp="1"/>
          </p:cNvSpPr>
          <p:nvPr>
            <p:ph type="body" sz="half" idx="2"/>
          </p:nvPr>
        </p:nvSpPr>
        <p:spPr>
          <a:xfrm>
            <a:off x="304800" y="685800"/>
            <a:ext cx="2971800" cy="5562600"/>
          </a:xfrm>
        </p:spPr>
        <p:txBody>
          <a:bodyPr>
            <a:noAutofit/>
          </a:bodyPr>
          <a:lstStyle/>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r>
              <a:rPr lang="en-US" sz="1600" dirty="0"/>
              <a:t>(91 )…</a:t>
            </a:r>
            <a:r>
              <a:rPr lang="en-US" sz="1600" dirty="0">
                <a:solidFill>
                  <a:srgbClr val="FF0000"/>
                </a:solidFill>
              </a:rPr>
              <a:t>therefore those things which were of old time, </a:t>
            </a:r>
            <a:r>
              <a:rPr lang="en-US" sz="1600" b="1" dirty="0">
                <a:solidFill>
                  <a:srgbClr val="FF0000"/>
                </a:solidFill>
              </a:rPr>
              <a:t>which were under the law</a:t>
            </a:r>
            <a:r>
              <a:rPr lang="en-US" sz="1600" dirty="0">
                <a:solidFill>
                  <a:srgbClr val="FF0000"/>
                </a:solidFill>
              </a:rPr>
              <a:t>, in me are all fulfilled. </a:t>
            </a:r>
          </a:p>
          <a:p>
            <a:r>
              <a:rPr lang="en-US" sz="1600" dirty="0"/>
              <a:t>92 Old things are done away, and all things have become new; </a:t>
            </a:r>
          </a:p>
          <a:p>
            <a:endParaRPr lang="en-US" sz="1600" dirty="0"/>
          </a:p>
          <a:p>
            <a:endParaRPr lang="en-US" sz="1600" dirty="0"/>
          </a:p>
          <a:p>
            <a:r>
              <a:rPr lang="en-US" sz="1600" dirty="0"/>
              <a:t>therefore I would that </a:t>
            </a:r>
            <a:r>
              <a:rPr lang="en-US" sz="1600" dirty="0">
                <a:solidFill>
                  <a:srgbClr val="FF0000"/>
                </a:solidFill>
              </a:rPr>
              <a:t>ye should be</a:t>
            </a:r>
            <a:r>
              <a:rPr lang="en-US" sz="1600" dirty="0"/>
              <a:t> perfect even </a:t>
            </a:r>
            <a:r>
              <a:rPr lang="en-US" sz="1600" b="1" dirty="0">
                <a:solidFill>
                  <a:srgbClr val="FF0000"/>
                </a:solidFill>
              </a:rPr>
              <a:t>as I</a:t>
            </a:r>
            <a:r>
              <a:rPr lang="en-US" sz="1600" dirty="0"/>
              <a:t>, or your Father </a:t>
            </a:r>
            <a:r>
              <a:rPr lang="en-US" sz="1600" i="1" dirty="0"/>
              <a:t>who</a:t>
            </a:r>
            <a:r>
              <a:rPr lang="en-US" sz="1600" dirty="0"/>
              <a:t> is in heaven is perfect. </a:t>
            </a:r>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
        <p:nvSpPr>
          <p:cNvPr id="25601" name="Rectangle 1"/>
          <p:cNvSpPr>
            <a:spLocks noChangeArrowheads="1"/>
          </p:cNvSpPr>
          <p:nvPr/>
        </p:nvSpPr>
        <p:spPr bwMode="auto">
          <a:xfrm>
            <a:off x="3276600" y="609600"/>
            <a:ext cx="2819400" cy="56630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48 For if ye love only them which love you, what reward have you? Do not even the </a:t>
            </a:r>
            <a:r>
              <a:rPr lang="en-US" sz="1600" dirty="0">
                <a:solidFill>
                  <a:srgbClr val="FF0000"/>
                </a:solidFill>
              </a:rPr>
              <a:t>publicans</a:t>
            </a:r>
            <a:r>
              <a:rPr lang="en-US" sz="1600" dirty="0"/>
              <a:t> the same? </a:t>
            </a:r>
          </a:p>
          <a:p>
            <a:r>
              <a:rPr lang="en-US" sz="1600" dirty="0"/>
              <a:t>49 And if ye salute your brethren only, what do ye more than others? Do not even the </a:t>
            </a:r>
            <a:r>
              <a:rPr lang="en-US" sz="1600" dirty="0">
                <a:solidFill>
                  <a:srgbClr val="FF0000"/>
                </a:solidFill>
              </a:rPr>
              <a:t>publican</a:t>
            </a:r>
            <a:r>
              <a:rPr lang="en-US" sz="1600" dirty="0"/>
              <a:t>s the same?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000" dirty="0"/>
          </a:p>
          <a:p>
            <a:r>
              <a:rPr lang="en-US" sz="1600" dirty="0"/>
              <a:t>50 Ye are therefore </a:t>
            </a:r>
            <a:r>
              <a:rPr lang="en-US" sz="1600" dirty="0">
                <a:solidFill>
                  <a:srgbClr val="FF0000"/>
                </a:solidFill>
              </a:rPr>
              <a:t>commanded to be </a:t>
            </a:r>
            <a:r>
              <a:rPr lang="en-US" sz="1600" dirty="0"/>
              <a:t>perfect, even as your Father </a:t>
            </a:r>
            <a:r>
              <a:rPr lang="en-US" sz="1600" i="1" dirty="0"/>
              <a:t>who</a:t>
            </a:r>
            <a:r>
              <a:rPr lang="en-US" sz="1600" dirty="0"/>
              <a:t> is in heaven is perfect.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descr="http://www.rhythmontherock.com/images/Jesus_Sermon_on_the_Mount.jpg"/>
          <p:cNvPicPr>
            <a:picLocks noChangeAspect="1" noChangeArrowheads="1"/>
          </p:cNvPicPr>
          <p:nvPr/>
        </p:nvPicPr>
        <p:blipFill>
          <a:blip r:embed="rId2" cstate="print"/>
          <a:srcRect/>
          <a:stretch>
            <a:fillRect/>
          </a:stretch>
        </p:blipFill>
        <p:spPr bwMode="auto">
          <a:xfrm>
            <a:off x="2057400" y="152400"/>
            <a:ext cx="4648200" cy="6479591"/>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5  </a:t>
            </a:r>
          </a:p>
        </p:txBody>
      </p:sp>
      <p:sp>
        <p:nvSpPr>
          <p:cNvPr id="8" name="Content Placeholder 7"/>
          <p:cNvSpPr>
            <a:spLocks noGrp="1"/>
          </p:cNvSpPr>
          <p:nvPr>
            <p:ph idx="1"/>
          </p:nvPr>
        </p:nvSpPr>
        <p:spPr>
          <a:xfrm>
            <a:off x="6096000" y="609600"/>
            <a:ext cx="3048000" cy="6019800"/>
          </a:xfrm>
        </p:spPr>
        <p:txBody>
          <a:bodyPr>
            <a:normAutofit/>
          </a:bodyPr>
          <a:lstStyle/>
          <a:p>
            <a:pPr>
              <a:buNone/>
            </a:pPr>
            <a:endParaRPr lang="en-US" sz="1600" dirty="0"/>
          </a:p>
          <a:p>
            <a:pPr>
              <a:buNone/>
            </a:pPr>
            <a:endParaRPr lang="en-US" sz="1600" dirty="0"/>
          </a:p>
          <a:p>
            <a:pPr>
              <a:buNone/>
            </a:pPr>
            <a:r>
              <a:rPr lang="en-US" sz="1600" dirty="0"/>
              <a:t>6:1  Take heed that ye do not your alms before men, to be seen of them: otherwise ye have no reward of your Father </a:t>
            </a:r>
            <a:r>
              <a:rPr lang="en-US" sz="1600" i="1" dirty="0"/>
              <a:t>which</a:t>
            </a:r>
            <a:r>
              <a:rPr lang="en-US" sz="1600" dirty="0"/>
              <a:t> is in heaven.</a:t>
            </a:r>
          </a:p>
          <a:p>
            <a:pPr>
              <a:buNone/>
            </a:pPr>
            <a:r>
              <a:rPr lang="en-US" sz="1600" dirty="0"/>
              <a:t>2 	Therefore when thou doest </a:t>
            </a:r>
            <a:r>
              <a:rPr lang="en-US" sz="1600" dirty="0" err="1">
                <a:solidFill>
                  <a:srgbClr val="FF0000"/>
                </a:solidFill>
              </a:rPr>
              <a:t>thine</a:t>
            </a:r>
            <a:r>
              <a:rPr lang="en-US" sz="1600" dirty="0"/>
              <a:t> alms, do not sound a trumpet before thee, </a:t>
            </a:r>
            <a:r>
              <a:rPr lang="en-US" sz="1600" dirty="0">
                <a:solidFill>
                  <a:srgbClr val="FF0000"/>
                </a:solidFill>
              </a:rPr>
              <a:t>as</a:t>
            </a:r>
            <a:r>
              <a:rPr lang="en-US" sz="1600" dirty="0"/>
              <a:t> the hypocrites </a:t>
            </a:r>
            <a:r>
              <a:rPr lang="en-US" sz="1600" dirty="0">
                <a:solidFill>
                  <a:srgbClr val="FF0000"/>
                </a:solidFill>
              </a:rPr>
              <a:t>do</a:t>
            </a:r>
            <a:r>
              <a:rPr lang="en-US" sz="1600" dirty="0"/>
              <a:t> in the synagogues and in the streets, that they may have glory of men. Verily I say unto you, They have their reward.</a:t>
            </a:r>
          </a:p>
          <a:p>
            <a:pPr>
              <a:buNone/>
            </a:pPr>
            <a:r>
              <a:rPr lang="en-US" sz="1600" dirty="0"/>
              <a:t>3 	But when thou doest alms, let not thy left hand know what thy right hand doeth:</a:t>
            </a:r>
          </a:p>
          <a:p>
            <a:pPr>
              <a:buNone/>
            </a:pPr>
            <a:r>
              <a:rPr lang="en-US" sz="1600" dirty="0"/>
              <a:t>4 	That </a:t>
            </a:r>
            <a:r>
              <a:rPr lang="en-US" sz="1600" dirty="0" err="1"/>
              <a:t>thine</a:t>
            </a:r>
            <a:r>
              <a:rPr lang="en-US" sz="1600" dirty="0"/>
              <a:t> alms may be in secret: and thy Father </a:t>
            </a:r>
            <a:r>
              <a:rPr lang="en-US" sz="1600" i="1" dirty="0"/>
              <a:t>which</a:t>
            </a:r>
            <a:r>
              <a:rPr lang="en-US" sz="1600" dirty="0"/>
              <a:t> </a:t>
            </a:r>
            <a:r>
              <a:rPr lang="en-US" sz="1600" dirty="0" err="1"/>
              <a:t>seeth</a:t>
            </a:r>
            <a:r>
              <a:rPr lang="en-US" sz="1600" dirty="0"/>
              <a:t> in secret himself shall reward thee openly.</a:t>
            </a:r>
          </a:p>
          <a:p>
            <a:pPr>
              <a:buNone/>
            </a:pPr>
            <a:endParaRPr lang="en-US" sz="1600" dirty="0"/>
          </a:p>
        </p:txBody>
      </p:sp>
      <p:sp>
        <p:nvSpPr>
          <p:cNvPr id="9" name="Text Placeholder 8"/>
          <p:cNvSpPr>
            <a:spLocks noGrp="1"/>
          </p:cNvSpPr>
          <p:nvPr>
            <p:ph type="body" sz="half" idx="2"/>
          </p:nvPr>
        </p:nvSpPr>
        <p:spPr>
          <a:xfrm>
            <a:off x="304800" y="609600"/>
            <a:ext cx="2971800" cy="5562600"/>
          </a:xfrm>
        </p:spPr>
        <p:txBody>
          <a:bodyPr>
            <a:noAutofit/>
          </a:bodyPr>
          <a:lstStyle/>
          <a:p>
            <a:r>
              <a:rPr lang="en-US" sz="1600" dirty="0"/>
              <a:t>93 Verily, verily, I say that I would that ye </a:t>
            </a:r>
            <a:r>
              <a:rPr lang="en-US" sz="1600" dirty="0">
                <a:solidFill>
                  <a:srgbClr val="FF0000"/>
                </a:solidFill>
              </a:rPr>
              <a:t>should do alms unto the poor</a:t>
            </a:r>
            <a:r>
              <a:rPr lang="en-US" sz="1600" dirty="0"/>
              <a:t>; but</a:t>
            </a:r>
            <a:br>
              <a:rPr lang="en-US" sz="1600" dirty="0"/>
            </a:br>
            <a:r>
              <a:rPr lang="en-US" sz="1600" dirty="0"/>
              <a:t> take heed that ye do not your alms before men to be seen of them; otherwise ye have no reward of your Father </a:t>
            </a:r>
            <a:r>
              <a:rPr lang="en-US" sz="1600" i="1" dirty="0"/>
              <a:t>who</a:t>
            </a:r>
            <a:r>
              <a:rPr lang="en-US" sz="1600" dirty="0"/>
              <a:t> is in heaven. </a:t>
            </a:r>
          </a:p>
          <a:p>
            <a:r>
              <a:rPr lang="en-US" sz="1600" dirty="0"/>
              <a:t>94 Therefore when ye shall do your alms, do not sound a trumpet before you, </a:t>
            </a:r>
            <a:r>
              <a:rPr lang="en-US" sz="1600" dirty="0">
                <a:solidFill>
                  <a:srgbClr val="FF0000"/>
                </a:solidFill>
              </a:rPr>
              <a:t>as will </a:t>
            </a:r>
            <a:r>
              <a:rPr lang="en-US" sz="1600" dirty="0"/>
              <a:t>hypocrites do in the synagogues, and in the streets, that they may have glory of men. Verily, I say unto you, They have their reward. </a:t>
            </a:r>
          </a:p>
          <a:p>
            <a:r>
              <a:rPr lang="en-US" sz="1600" dirty="0"/>
              <a:t>95 But when thou doest alms, let not thy left hand know what thy right hand doeth; </a:t>
            </a:r>
          </a:p>
          <a:p>
            <a:r>
              <a:rPr lang="en-US" sz="1600" dirty="0"/>
              <a:t>96 That </a:t>
            </a:r>
            <a:r>
              <a:rPr lang="en-US" sz="1600" dirty="0" err="1"/>
              <a:t>thine</a:t>
            </a:r>
            <a:r>
              <a:rPr lang="en-US" sz="1600" dirty="0"/>
              <a:t> alms may be in secret; and thy Father </a:t>
            </a:r>
            <a:r>
              <a:rPr lang="en-US" sz="1600" i="1" dirty="0"/>
              <a:t>who</a:t>
            </a:r>
            <a:r>
              <a:rPr lang="en-US" sz="1600" dirty="0"/>
              <a:t> </a:t>
            </a:r>
            <a:r>
              <a:rPr lang="en-US" sz="1600" dirty="0" err="1"/>
              <a:t>seeth</a:t>
            </a:r>
            <a:r>
              <a:rPr lang="en-US" sz="1600" dirty="0"/>
              <a:t> in secret, himself shall reward thee openly.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25601" name="Rectangle 1"/>
          <p:cNvSpPr>
            <a:spLocks noChangeArrowheads="1"/>
          </p:cNvSpPr>
          <p:nvPr/>
        </p:nvSpPr>
        <p:spPr bwMode="auto">
          <a:xfrm>
            <a:off x="3276600" y="533400"/>
            <a:ext cx="28194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6:1 And it came to pass that, </a:t>
            </a:r>
            <a:r>
              <a:rPr lang="en-US" sz="1600" i="1" dirty="0"/>
              <a:t>as Jesus taught his disciples</a:t>
            </a:r>
            <a:r>
              <a:rPr lang="en-US" sz="1600" dirty="0"/>
              <a:t>, he said unto them, </a:t>
            </a:r>
            <a:br>
              <a:rPr lang="en-US" sz="1600" dirty="0"/>
            </a:br>
            <a:r>
              <a:rPr lang="en-US" sz="1600" dirty="0"/>
              <a:t>Take heed that ye do not your alms before men, to be seen of them; otherwise ye have no reward of your father </a:t>
            </a:r>
            <a:r>
              <a:rPr lang="en-US" sz="1600" i="1" dirty="0"/>
              <a:t>who</a:t>
            </a:r>
            <a:r>
              <a:rPr lang="en-US" sz="1600" dirty="0"/>
              <a:t> is in heaven. </a:t>
            </a:r>
          </a:p>
          <a:p>
            <a:r>
              <a:rPr lang="en-US" sz="1600" dirty="0"/>
              <a:t>2 Therefore, when thou doest alms, do not sound a trumpet before thee, </a:t>
            </a:r>
            <a:r>
              <a:rPr lang="en-US" sz="1600" dirty="0">
                <a:solidFill>
                  <a:srgbClr val="FF0000"/>
                </a:solidFill>
              </a:rPr>
              <a:t>as</a:t>
            </a:r>
            <a:r>
              <a:rPr lang="en-US" sz="1600" dirty="0"/>
              <a:t> the hypocrites </a:t>
            </a:r>
            <a:r>
              <a:rPr lang="en-US" sz="1600" dirty="0">
                <a:solidFill>
                  <a:srgbClr val="FF0000"/>
                </a:solidFill>
              </a:rPr>
              <a:t>do</a:t>
            </a:r>
            <a:r>
              <a:rPr lang="en-US" sz="1600" dirty="0"/>
              <a:t>, in the synagogues and in the streets, that they may have glory of men. Verily I say unto you, they have their reward. </a:t>
            </a:r>
          </a:p>
          <a:p>
            <a:endParaRPr lang="en-US" sz="800" dirty="0"/>
          </a:p>
          <a:p>
            <a:r>
              <a:rPr lang="en-US" sz="1600" dirty="0"/>
              <a:t>3 But when thou doest alms, let </a:t>
            </a:r>
            <a:r>
              <a:rPr lang="en-US" sz="1600" dirty="0">
                <a:solidFill>
                  <a:srgbClr val="FF0000"/>
                </a:solidFill>
              </a:rPr>
              <a:t>it be unto thee as </a:t>
            </a:r>
            <a:r>
              <a:rPr lang="en-US" sz="1600" dirty="0"/>
              <a:t>thy left hand not knowing what thy right hand doeth; </a:t>
            </a:r>
          </a:p>
          <a:p>
            <a:r>
              <a:rPr lang="en-US" sz="1600" dirty="0"/>
              <a:t>4 That </a:t>
            </a:r>
            <a:r>
              <a:rPr lang="en-US" sz="1600" dirty="0" err="1"/>
              <a:t>thine</a:t>
            </a:r>
            <a:r>
              <a:rPr lang="en-US" sz="1600" dirty="0"/>
              <a:t> alms may be in secret; and thy Father </a:t>
            </a:r>
            <a:r>
              <a:rPr lang="en-US" sz="1600" i="1" dirty="0"/>
              <a:t>who</a:t>
            </a:r>
            <a:r>
              <a:rPr lang="en-US" sz="1600" dirty="0"/>
              <a:t> </a:t>
            </a:r>
            <a:r>
              <a:rPr lang="en-US" sz="1600" dirty="0" err="1"/>
              <a:t>seeth</a:t>
            </a:r>
            <a:r>
              <a:rPr lang="en-US" sz="1600" dirty="0"/>
              <a:t> in secret, himself shall reward thee openly.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5  </a:t>
            </a:r>
          </a:p>
        </p:txBody>
      </p:sp>
      <p:sp>
        <p:nvSpPr>
          <p:cNvPr id="8" name="Content Placeholder 7"/>
          <p:cNvSpPr>
            <a:spLocks noGrp="1"/>
          </p:cNvSpPr>
          <p:nvPr>
            <p:ph idx="1"/>
          </p:nvPr>
        </p:nvSpPr>
        <p:spPr>
          <a:xfrm>
            <a:off x="6096000" y="609600"/>
            <a:ext cx="3048000" cy="6019800"/>
          </a:xfrm>
        </p:spPr>
        <p:txBody>
          <a:bodyPr>
            <a:normAutofit/>
          </a:bodyPr>
          <a:lstStyle/>
          <a:p>
            <a:pPr>
              <a:buNone/>
            </a:pPr>
            <a:r>
              <a:rPr lang="en-US" sz="1600" dirty="0"/>
              <a:t>5 	And when thou </a:t>
            </a:r>
            <a:r>
              <a:rPr lang="en-US" sz="1600" dirty="0" err="1"/>
              <a:t>prayest</a:t>
            </a:r>
            <a:r>
              <a:rPr lang="en-US" sz="1600" dirty="0"/>
              <a:t>, thou </a:t>
            </a:r>
            <a:r>
              <a:rPr lang="en-US" sz="1600" dirty="0" err="1"/>
              <a:t>shalt</a:t>
            </a:r>
            <a:r>
              <a:rPr lang="en-US" sz="1600" dirty="0"/>
              <a:t> not </a:t>
            </a:r>
            <a:r>
              <a:rPr lang="en-US" sz="1600" i="1" dirty="0"/>
              <a:t>be</a:t>
            </a:r>
            <a:r>
              <a:rPr lang="en-US" sz="1600" dirty="0"/>
              <a:t> as the hypocrites are: for they love to pray standing in the synagogues and in the corners of the streets, that they may be seen of men. Verily I say unto you, They have their reward.</a:t>
            </a:r>
          </a:p>
          <a:p>
            <a:pPr>
              <a:buNone/>
            </a:pPr>
            <a:endParaRPr lang="en-US" sz="1800" dirty="0"/>
          </a:p>
          <a:p>
            <a:pPr>
              <a:buNone/>
            </a:pPr>
            <a:r>
              <a:rPr lang="en-US" sz="1600" dirty="0"/>
              <a:t>6 	But thou, when thou </a:t>
            </a:r>
            <a:r>
              <a:rPr lang="en-US" sz="1600" dirty="0" err="1"/>
              <a:t>prayest</a:t>
            </a:r>
            <a:r>
              <a:rPr lang="en-US" sz="1600" dirty="0"/>
              <a:t>, enter into thy closet, and when thou hast shut thy door, pray to thy Father </a:t>
            </a:r>
            <a:r>
              <a:rPr lang="en-US" sz="1600" i="1" dirty="0"/>
              <a:t>which</a:t>
            </a:r>
            <a:r>
              <a:rPr lang="en-US" sz="1600" dirty="0"/>
              <a:t> is in secret; and thy Father </a:t>
            </a:r>
            <a:r>
              <a:rPr lang="en-US" sz="1600" i="1" dirty="0"/>
              <a:t>which</a:t>
            </a:r>
            <a:r>
              <a:rPr lang="en-US" sz="1600" dirty="0"/>
              <a:t> </a:t>
            </a:r>
            <a:r>
              <a:rPr lang="en-US" sz="1600" dirty="0" err="1"/>
              <a:t>seeth</a:t>
            </a:r>
            <a:r>
              <a:rPr lang="en-US" sz="1600" dirty="0"/>
              <a:t> in secret shall reward thee openly.</a:t>
            </a:r>
          </a:p>
          <a:p>
            <a:pPr>
              <a:buNone/>
            </a:pPr>
            <a:endParaRPr lang="en-US" sz="1600" dirty="0"/>
          </a:p>
        </p:txBody>
      </p:sp>
      <p:sp>
        <p:nvSpPr>
          <p:cNvPr id="9" name="Text Placeholder 8"/>
          <p:cNvSpPr>
            <a:spLocks noGrp="1"/>
          </p:cNvSpPr>
          <p:nvPr>
            <p:ph type="body" sz="half" idx="2"/>
          </p:nvPr>
        </p:nvSpPr>
        <p:spPr>
          <a:xfrm>
            <a:off x="304800" y="609600"/>
            <a:ext cx="2971800" cy="5562600"/>
          </a:xfrm>
        </p:spPr>
        <p:txBody>
          <a:bodyPr>
            <a:noAutofit/>
          </a:bodyPr>
          <a:lstStyle/>
          <a:p>
            <a:r>
              <a:rPr lang="en-US" sz="1600" dirty="0"/>
              <a:t>97 And when thou </a:t>
            </a:r>
            <a:r>
              <a:rPr lang="en-US" sz="1600" dirty="0" err="1"/>
              <a:t>prayest</a:t>
            </a:r>
            <a:r>
              <a:rPr lang="en-US" sz="1600" dirty="0"/>
              <a:t>, thou </a:t>
            </a:r>
            <a:r>
              <a:rPr lang="en-US" sz="1600" dirty="0" err="1"/>
              <a:t>shalt</a:t>
            </a:r>
            <a:r>
              <a:rPr lang="en-US" sz="1600" dirty="0"/>
              <a:t> not </a:t>
            </a:r>
            <a:r>
              <a:rPr lang="en-US" sz="1600" i="1" dirty="0"/>
              <a:t>do</a:t>
            </a:r>
            <a:r>
              <a:rPr lang="en-US" sz="1600" dirty="0"/>
              <a:t> as the hypocrites, for they love to pray standing in the synagogues, and in the corners of the streets, that they may be seen of men. Verily, I say unto you, They have their reward. </a:t>
            </a:r>
          </a:p>
          <a:p>
            <a:endParaRPr lang="en-US" sz="1600" dirty="0"/>
          </a:p>
          <a:p>
            <a:endParaRPr lang="en-US" sz="2400" dirty="0"/>
          </a:p>
          <a:p>
            <a:r>
              <a:rPr lang="en-US" sz="1600" dirty="0"/>
              <a:t>98 But thou, when thou </a:t>
            </a:r>
            <a:r>
              <a:rPr lang="en-US" sz="1600" dirty="0" err="1"/>
              <a:t>prayest</a:t>
            </a:r>
            <a:r>
              <a:rPr lang="en-US" sz="1600" dirty="0"/>
              <a:t>, enter into thy closet, and when thou hast shut thy door, pray to thy Father </a:t>
            </a:r>
            <a:r>
              <a:rPr lang="en-US" sz="1600" i="1" dirty="0"/>
              <a:t>who</a:t>
            </a:r>
            <a:r>
              <a:rPr lang="en-US" sz="1600" dirty="0"/>
              <a:t> is in secret; and thy Father, </a:t>
            </a:r>
            <a:r>
              <a:rPr lang="en-US" sz="1600" i="1" dirty="0"/>
              <a:t>who</a:t>
            </a:r>
            <a:r>
              <a:rPr lang="en-US" sz="1600" dirty="0"/>
              <a:t> </a:t>
            </a:r>
            <a:r>
              <a:rPr lang="en-US" sz="1600" dirty="0" err="1"/>
              <a:t>seeth</a:t>
            </a:r>
            <a:r>
              <a:rPr lang="en-US" sz="1600" dirty="0"/>
              <a:t> in secret, shall reward thee openly.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25601" name="Rectangle 1"/>
          <p:cNvSpPr>
            <a:spLocks noChangeArrowheads="1"/>
          </p:cNvSpPr>
          <p:nvPr/>
        </p:nvSpPr>
        <p:spPr bwMode="auto">
          <a:xfrm>
            <a:off x="3276600" y="609600"/>
            <a:ext cx="28194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5 And when thou </a:t>
            </a:r>
            <a:r>
              <a:rPr lang="en-US" sz="1600" dirty="0" err="1"/>
              <a:t>prayest</a:t>
            </a:r>
            <a:r>
              <a:rPr lang="en-US" sz="1600" dirty="0"/>
              <a:t>, thou </a:t>
            </a:r>
            <a:r>
              <a:rPr lang="en-US" sz="1600" dirty="0" err="1"/>
              <a:t>shalt</a:t>
            </a:r>
            <a:r>
              <a:rPr lang="en-US" sz="1600" dirty="0"/>
              <a:t> not </a:t>
            </a:r>
            <a:r>
              <a:rPr lang="en-US" sz="1600" i="1" dirty="0"/>
              <a:t>be</a:t>
            </a:r>
            <a:r>
              <a:rPr lang="en-US" sz="1600" dirty="0"/>
              <a:t> as the hypocrites; for they love to pray standing in the synagogues and in the corners of the streets, that they may be seen of men; for, verily, I say unto you, they have their reward. </a:t>
            </a:r>
          </a:p>
          <a:p>
            <a:endParaRPr lang="en-US" sz="1600" dirty="0"/>
          </a:p>
          <a:p>
            <a:endParaRPr lang="en-US" sz="1600" dirty="0"/>
          </a:p>
          <a:p>
            <a:r>
              <a:rPr lang="en-US" sz="1600" dirty="0"/>
              <a:t>6 But thou, when thou </a:t>
            </a:r>
            <a:r>
              <a:rPr lang="en-US" sz="1600" dirty="0" err="1"/>
              <a:t>prayest</a:t>
            </a:r>
            <a:r>
              <a:rPr lang="en-US" sz="1600" dirty="0"/>
              <a:t>, enter into thy closet, and when thou hast shut the door, pray to thy Father </a:t>
            </a:r>
            <a:r>
              <a:rPr lang="en-US" sz="1600" i="1" dirty="0"/>
              <a:t>who</a:t>
            </a:r>
            <a:r>
              <a:rPr lang="en-US" sz="1600" dirty="0"/>
              <a:t> is in secret; and thy Father </a:t>
            </a:r>
            <a:r>
              <a:rPr lang="en-US" sz="1600" i="1" dirty="0"/>
              <a:t>who</a:t>
            </a:r>
            <a:r>
              <a:rPr lang="en-US" sz="1600" dirty="0"/>
              <a:t> </a:t>
            </a:r>
            <a:r>
              <a:rPr lang="en-US" sz="1600" dirty="0" err="1"/>
              <a:t>seeth</a:t>
            </a:r>
            <a:r>
              <a:rPr lang="en-US" sz="1600" dirty="0"/>
              <a:t> in secret shall reward thee openly.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5  </a:t>
            </a:r>
          </a:p>
        </p:txBody>
      </p:sp>
      <p:sp>
        <p:nvSpPr>
          <p:cNvPr id="8" name="Content Placeholder 7"/>
          <p:cNvSpPr>
            <a:spLocks noGrp="1"/>
          </p:cNvSpPr>
          <p:nvPr>
            <p:ph idx="1"/>
          </p:nvPr>
        </p:nvSpPr>
        <p:spPr>
          <a:xfrm>
            <a:off x="6096000" y="609600"/>
            <a:ext cx="3048000" cy="6019800"/>
          </a:xfrm>
        </p:spPr>
        <p:txBody>
          <a:bodyPr>
            <a:normAutofit/>
          </a:bodyPr>
          <a:lstStyle/>
          <a:p>
            <a:pPr>
              <a:buNone/>
            </a:pPr>
            <a:r>
              <a:rPr lang="en-US" sz="1600" dirty="0"/>
              <a:t>7 	But when ye pray, use not vain repetitions, as the </a:t>
            </a:r>
            <a:r>
              <a:rPr lang="en-US" sz="1600" dirty="0">
                <a:solidFill>
                  <a:srgbClr val="FF0000"/>
                </a:solidFill>
              </a:rPr>
              <a:t>heathen</a:t>
            </a:r>
            <a:r>
              <a:rPr lang="en-US" sz="1600" dirty="0"/>
              <a:t> do: for they think that they shall be heard for their much speaking.</a:t>
            </a:r>
          </a:p>
          <a:p>
            <a:pPr>
              <a:buNone/>
            </a:pPr>
            <a:endParaRPr lang="en-US" sz="1600" dirty="0"/>
          </a:p>
          <a:p>
            <a:pPr>
              <a:buNone/>
            </a:pPr>
            <a:r>
              <a:rPr lang="en-US" sz="1600" dirty="0"/>
              <a:t>8 	</a:t>
            </a:r>
            <a:r>
              <a:rPr lang="en-US" sz="1600" i="1" dirty="0"/>
              <a:t>Be not ye therefore like </a:t>
            </a:r>
            <a:r>
              <a:rPr lang="en-US" sz="1600" dirty="0"/>
              <a:t>unto them: for your Father </a:t>
            </a:r>
            <a:r>
              <a:rPr lang="en-US" sz="1600" dirty="0" err="1"/>
              <a:t>knoweth</a:t>
            </a:r>
            <a:r>
              <a:rPr lang="en-US" sz="1600" dirty="0"/>
              <a:t> what things ye have need of, before ye ask him</a:t>
            </a:r>
          </a:p>
          <a:p>
            <a:pPr>
              <a:buNone/>
            </a:pPr>
            <a:r>
              <a:rPr lang="en-US" sz="1600" dirty="0"/>
              <a:t>.</a:t>
            </a:r>
          </a:p>
          <a:p>
            <a:pPr>
              <a:buNone/>
            </a:pPr>
            <a:r>
              <a:rPr lang="en-US" sz="1600" dirty="0"/>
              <a:t>9 	After this manner therefore pray ye: </a:t>
            </a:r>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99 But when ye pray, use not vain repetitions, as the</a:t>
            </a:r>
            <a:r>
              <a:rPr lang="en-US" sz="1600" dirty="0">
                <a:solidFill>
                  <a:srgbClr val="FF0000"/>
                </a:solidFill>
              </a:rPr>
              <a:t> heathen</a:t>
            </a:r>
            <a:r>
              <a:rPr lang="en-US" sz="1600" dirty="0"/>
              <a:t>, for they think that they shall be heard for their much speaking.</a:t>
            </a:r>
          </a:p>
          <a:p>
            <a:r>
              <a:rPr lang="en-US" sz="1600" dirty="0"/>
              <a:t> </a:t>
            </a:r>
          </a:p>
          <a:p>
            <a:r>
              <a:rPr lang="en-US" sz="1600" dirty="0"/>
              <a:t>100 </a:t>
            </a:r>
            <a:r>
              <a:rPr lang="en-US" sz="1600" i="1" dirty="0"/>
              <a:t>Be not ye therefore like </a:t>
            </a:r>
            <a:r>
              <a:rPr lang="en-US" sz="1600" dirty="0"/>
              <a:t>unto them, for your Father </a:t>
            </a:r>
            <a:r>
              <a:rPr lang="en-US" sz="1600" dirty="0" err="1"/>
              <a:t>knoweth</a:t>
            </a:r>
            <a:r>
              <a:rPr lang="en-US" sz="1600" dirty="0"/>
              <a:t> what things ye have need of before ye ask him. </a:t>
            </a:r>
          </a:p>
          <a:p>
            <a:endParaRPr lang="en-US" sz="2400" dirty="0"/>
          </a:p>
          <a:p>
            <a:r>
              <a:rPr lang="en-US" sz="1600" dirty="0"/>
              <a:t>101 After this manner therefore pray ye,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25601" name="Rectangle 1"/>
          <p:cNvSpPr>
            <a:spLocks noChangeArrowheads="1"/>
          </p:cNvSpPr>
          <p:nvPr/>
        </p:nvSpPr>
        <p:spPr bwMode="auto">
          <a:xfrm>
            <a:off x="3352800" y="685800"/>
            <a:ext cx="2819400" cy="33547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7 But when ye pray, use not vain repetitions, as the </a:t>
            </a:r>
            <a:r>
              <a:rPr lang="en-US" sz="1600" dirty="0">
                <a:solidFill>
                  <a:srgbClr val="FF0000"/>
                </a:solidFill>
              </a:rPr>
              <a:t>hypocrites</a:t>
            </a:r>
            <a:r>
              <a:rPr lang="en-US" sz="1600" dirty="0"/>
              <a:t> do; for they think that they shall be heard for their much speaking. </a:t>
            </a:r>
          </a:p>
          <a:p>
            <a:endParaRPr lang="en-US" sz="1600" dirty="0"/>
          </a:p>
          <a:p>
            <a:r>
              <a:rPr lang="en-US" sz="1600" dirty="0"/>
              <a:t>8 </a:t>
            </a:r>
            <a:r>
              <a:rPr lang="en-US" sz="1600" i="1" dirty="0"/>
              <a:t>Therefore be ye not like </a:t>
            </a:r>
            <a:r>
              <a:rPr lang="en-US" sz="1600" dirty="0"/>
              <a:t>unto them; for your Father </a:t>
            </a:r>
            <a:r>
              <a:rPr lang="en-US" sz="1600" dirty="0" err="1"/>
              <a:t>knoweth</a:t>
            </a:r>
            <a:r>
              <a:rPr lang="en-US" sz="1600" dirty="0"/>
              <a:t> what things ye have need of, before ye ask him. </a:t>
            </a:r>
          </a:p>
          <a:p>
            <a:endParaRPr lang="en-US" sz="2000" dirty="0"/>
          </a:p>
          <a:p>
            <a:r>
              <a:rPr lang="en-US" sz="1600" dirty="0"/>
              <a:t>9 Therefore after this manner shall ye pray, saying,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717550"/>
          </a:xfrm>
        </p:spPr>
        <p:txBody>
          <a:bodyPr/>
          <a:lstStyle/>
          <a:p>
            <a:r>
              <a:rPr lang="en-US" b="0" dirty="0"/>
              <a:t>3 Nephi</a:t>
            </a:r>
          </a:p>
        </p:txBody>
      </p:sp>
      <p:sp>
        <p:nvSpPr>
          <p:cNvPr id="8" name="Content Placeholder 7"/>
          <p:cNvSpPr>
            <a:spLocks noGrp="1"/>
          </p:cNvSpPr>
          <p:nvPr>
            <p:ph idx="1"/>
          </p:nvPr>
        </p:nvSpPr>
        <p:spPr>
          <a:xfrm>
            <a:off x="3352800" y="273050"/>
            <a:ext cx="5334000" cy="5853113"/>
          </a:xfrm>
        </p:spPr>
        <p:txBody>
          <a:bodyPr>
            <a:normAutofit/>
          </a:bodyPr>
          <a:lstStyle/>
          <a:p>
            <a:pPr>
              <a:buNone/>
            </a:pPr>
            <a:endParaRPr lang="en-US" sz="2000" dirty="0"/>
          </a:p>
          <a:p>
            <a:pPr>
              <a:buNone/>
            </a:pPr>
            <a:r>
              <a:rPr lang="en-US" sz="2000" dirty="0"/>
              <a:t>		I.V.			K.J.</a:t>
            </a:r>
          </a:p>
          <a:p>
            <a:pPr>
              <a:buNone/>
            </a:pPr>
            <a:endParaRPr lang="en-US" sz="2000" dirty="0"/>
          </a:p>
        </p:txBody>
      </p:sp>
      <p:sp>
        <p:nvSpPr>
          <p:cNvPr id="9" name="Text Placeholder 8"/>
          <p:cNvSpPr>
            <a:spLocks noGrp="1"/>
          </p:cNvSpPr>
          <p:nvPr>
            <p:ph type="body" sz="half" idx="2"/>
          </p:nvPr>
        </p:nvSpPr>
        <p:spPr>
          <a:xfrm>
            <a:off x="457200" y="1447800"/>
            <a:ext cx="3008313" cy="4691063"/>
          </a:xfrm>
        </p:spPr>
        <p:txBody>
          <a:bodyPr>
            <a:normAutofit/>
          </a:bodyPr>
          <a:lstStyle/>
          <a:p>
            <a:r>
              <a:rPr lang="en-US" sz="1800" dirty="0"/>
              <a:t>5:10 …he came down and stood in the midst of them, </a:t>
            </a:r>
          </a:p>
          <a:p>
            <a:endParaRPr lang="en-US" sz="1800" dirty="0"/>
          </a:p>
          <a:p>
            <a:r>
              <a:rPr lang="en-US" sz="1800" dirty="0"/>
              <a:t>and the eyes of the whole multitude were turned upon him, </a:t>
            </a:r>
          </a:p>
          <a:p>
            <a:endParaRPr lang="en-US" sz="1800" dirty="0"/>
          </a:p>
          <a:p>
            <a:endParaRPr lang="en-US" sz="1800" dirty="0"/>
          </a:p>
          <a:p>
            <a:r>
              <a:rPr lang="en-US" sz="1800" dirty="0">
                <a:solidFill>
                  <a:srgbClr val="FF0000"/>
                </a:solidFill>
              </a:rPr>
              <a:t>11</a:t>
            </a:r>
            <a:r>
              <a:rPr lang="en-US" sz="1800" dirty="0"/>
              <a:t> And it came to pass that he stretched forth his hand, and </a:t>
            </a:r>
            <a:r>
              <a:rPr lang="en-US" sz="1800" dirty="0" err="1"/>
              <a:t>spake</a:t>
            </a:r>
            <a:r>
              <a:rPr lang="en-US" sz="1800" dirty="0"/>
              <a:t> unto the people, saying, </a:t>
            </a:r>
          </a:p>
        </p:txBody>
      </p:sp>
      <p:sp>
        <p:nvSpPr>
          <p:cNvPr id="10" name="TextBox 9"/>
          <p:cNvSpPr txBox="1"/>
          <p:nvPr/>
        </p:nvSpPr>
        <p:spPr>
          <a:xfrm>
            <a:off x="6248400" y="1447800"/>
            <a:ext cx="2590800" cy="3570208"/>
          </a:xfrm>
          <a:prstGeom prst="rect">
            <a:avLst/>
          </a:prstGeom>
          <a:noFill/>
        </p:spPr>
        <p:txBody>
          <a:bodyPr wrap="square" rtlCol="0">
            <a:spAutoFit/>
          </a:bodyPr>
          <a:lstStyle/>
          <a:p>
            <a:r>
              <a:rPr lang="en-US" dirty="0"/>
              <a:t>Matt  5:1 And seeing the multitudes, he went up into a mountain: </a:t>
            </a:r>
          </a:p>
          <a:p>
            <a:endParaRPr lang="en-US" sz="2800" dirty="0"/>
          </a:p>
          <a:p>
            <a:r>
              <a:rPr lang="en-US" dirty="0"/>
              <a:t>and when he was set,</a:t>
            </a:r>
          </a:p>
          <a:p>
            <a:r>
              <a:rPr lang="en-US" dirty="0"/>
              <a:t> </a:t>
            </a:r>
          </a:p>
          <a:p>
            <a:r>
              <a:rPr lang="en-US" dirty="0"/>
              <a:t>his disciples came unto him:</a:t>
            </a:r>
          </a:p>
          <a:p>
            <a:endParaRPr lang="en-US" sz="1200" dirty="0"/>
          </a:p>
          <a:p>
            <a:r>
              <a:rPr lang="en-US" dirty="0"/>
              <a:t> 2 And he opened his mouth, and taught them, saying,</a:t>
            </a:r>
          </a:p>
        </p:txBody>
      </p:sp>
      <p:sp>
        <p:nvSpPr>
          <p:cNvPr id="14338" name="Rectangle 2"/>
          <p:cNvSpPr>
            <a:spLocks noChangeArrowheads="1"/>
          </p:cNvSpPr>
          <p:nvPr/>
        </p:nvSpPr>
        <p:spPr bwMode="auto">
          <a:xfrm>
            <a:off x="3581400" y="1371600"/>
            <a:ext cx="2667000" cy="36625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a:t>Matt 5:1 And Jesus, seeing the multitudes, went up into a mountain; </a:t>
            </a:r>
          </a:p>
          <a:p>
            <a:endParaRPr lang="en-US" sz="1100" dirty="0"/>
          </a:p>
          <a:p>
            <a:endParaRPr lang="en-US" sz="1100" dirty="0"/>
          </a:p>
          <a:p>
            <a:r>
              <a:rPr lang="en-US" dirty="0"/>
              <a:t>and when he was set down, </a:t>
            </a:r>
          </a:p>
          <a:p>
            <a:r>
              <a:rPr lang="en-US" dirty="0"/>
              <a:t>his disciples came unto him; </a:t>
            </a:r>
          </a:p>
          <a:p>
            <a:endParaRPr lang="en-US" sz="1200" dirty="0"/>
          </a:p>
          <a:p>
            <a:r>
              <a:rPr lang="en-US" dirty="0"/>
              <a:t>2 And he opened his mouth, and taught them, saying,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5  </a:t>
            </a:r>
          </a:p>
        </p:txBody>
      </p:sp>
      <p:sp>
        <p:nvSpPr>
          <p:cNvPr id="8" name="Content Placeholder 7"/>
          <p:cNvSpPr>
            <a:spLocks noGrp="1"/>
          </p:cNvSpPr>
          <p:nvPr>
            <p:ph idx="1"/>
          </p:nvPr>
        </p:nvSpPr>
        <p:spPr>
          <a:xfrm>
            <a:off x="5943600" y="609600"/>
            <a:ext cx="3200400" cy="6019800"/>
          </a:xfrm>
        </p:spPr>
        <p:txBody>
          <a:bodyPr>
            <a:normAutofit/>
          </a:bodyPr>
          <a:lstStyle/>
          <a:p>
            <a:pPr>
              <a:buAutoNum type="arabicParenBoth" startAt="9"/>
            </a:pPr>
            <a:r>
              <a:rPr lang="en-US" sz="1600" dirty="0"/>
              <a:t>…Our Father </a:t>
            </a:r>
            <a:r>
              <a:rPr lang="en-US" sz="1600" i="1" dirty="0"/>
              <a:t>which</a:t>
            </a:r>
            <a:r>
              <a:rPr lang="en-US" sz="1600" dirty="0"/>
              <a:t> art in heaven, Hallowed be thy name.</a:t>
            </a:r>
          </a:p>
          <a:p>
            <a:pPr>
              <a:buAutoNum type="arabicParenBoth" startAt="9"/>
            </a:pPr>
            <a:endParaRPr lang="en-US" sz="1400" dirty="0"/>
          </a:p>
          <a:p>
            <a:pPr>
              <a:buNone/>
            </a:pPr>
            <a:r>
              <a:rPr lang="en-US" sz="1600" dirty="0"/>
              <a:t>10 	Thy kingdom come. </a:t>
            </a:r>
          </a:p>
          <a:p>
            <a:pPr>
              <a:buNone/>
            </a:pPr>
            <a:r>
              <a:rPr lang="en-US" sz="1600" dirty="0"/>
              <a:t>	Thy will be done </a:t>
            </a:r>
            <a:r>
              <a:rPr lang="en-US" sz="1600" i="1" dirty="0"/>
              <a:t>in</a:t>
            </a:r>
            <a:r>
              <a:rPr lang="en-US" sz="1600" dirty="0"/>
              <a:t> earth, as it is in heaven.</a:t>
            </a:r>
          </a:p>
          <a:p>
            <a:pPr>
              <a:buNone/>
            </a:pPr>
            <a:r>
              <a:rPr lang="en-US" sz="1600" dirty="0"/>
              <a:t>11 	Give us this day our daily bread.</a:t>
            </a:r>
          </a:p>
          <a:p>
            <a:pPr>
              <a:buNone/>
            </a:pPr>
            <a:endParaRPr lang="en-US" sz="1600" dirty="0"/>
          </a:p>
          <a:p>
            <a:pPr>
              <a:buNone/>
            </a:pPr>
            <a:r>
              <a:rPr lang="en-US" sz="1600" dirty="0"/>
              <a:t>12 	And forgive us our </a:t>
            </a:r>
            <a:r>
              <a:rPr lang="en-US" sz="1600" i="1" dirty="0"/>
              <a:t>debts</a:t>
            </a:r>
            <a:r>
              <a:rPr lang="en-US" sz="1600" dirty="0"/>
              <a:t>, as we forgive our </a:t>
            </a:r>
            <a:r>
              <a:rPr lang="en-US" sz="1600" i="1" dirty="0"/>
              <a:t>debtors</a:t>
            </a:r>
            <a:r>
              <a:rPr lang="en-US" sz="1600" dirty="0"/>
              <a:t>.</a:t>
            </a:r>
          </a:p>
          <a:p>
            <a:pPr>
              <a:buNone/>
            </a:pPr>
            <a:endParaRPr lang="en-US" sz="1600" dirty="0"/>
          </a:p>
          <a:p>
            <a:pPr>
              <a:buNone/>
            </a:pPr>
            <a:r>
              <a:rPr lang="en-US" sz="1600" dirty="0"/>
              <a:t>13 	And </a:t>
            </a:r>
            <a:r>
              <a:rPr lang="en-US" sz="1600" i="1" dirty="0"/>
              <a:t>lead us not </a:t>
            </a:r>
            <a:r>
              <a:rPr lang="en-US" sz="1600" dirty="0"/>
              <a:t>into temptation, but deliver us from evil: </a:t>
            </a:r>
          </a:p>
          <a:p>
            <a:pPr>
              <a:buNone/>
            </a:pPr>
            <a:r>
              <a:rPr lang="en-US" sz="1600" dirty="0"/>
              <a:t>	For </a:t>
            </a:r>
            <a:r>
              <a:rPr lang="en-US" sz="1600" dirty="0" err="1"/>
              <a:t>thine</a:t>
            </a:r>
            <a:r>
              <a:rPr lang="en-US" sz="1600" dirty="0"/>
              <a:t> is the kingdom, and the power, and the glory, for ever. Amen.</a:t>
            </a:r>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102 Our Father </a:t>
            </a:r>
            <a:r>
              <a:rPr lang="en-US" sz="1600" i="1" dirty="0"/>
              <a:t>who</a:t>
            </a:r>
            <a:r>
              <a:rPr lang="en-US" sz="1600" dirty="0"/>
              <a:t> art in heaven, hallowed by thy name.</a:t>
            </a:r>
          </a:p>
          <a:p>
            <a:endParaRPr lang="en-US" sz="800" dirty="0"/>
          </a:p>
          <a:p>
            <a:r>
              <a:rPr lang="en-US" sz="1600" dirty="0"/>
              <a:t> …</a:t>
            </a:r>
          </a:p>
          <a:p>
            <a:r>
              <a:rPr lang="en-US" sz="1600" dirty="0"/>
              <a:t>103 Thy will be done </a:t>
            </a:r>
            <a:r>
              <a:rPr lang="en-US" sz="1600" i="1" dirty="0"/>
              <a:t>on</a:t>
            </a:r>
            <a:r>
              <a:rPr lang="en-US" sz="1600" dirty="0"/>
              <a:t> earth as it is in heaven. </a:t>
            </a:r>
          </a:p>
          <a:p>
            <a:r>
              <a:rPr lang="en-US" sz="1600" dirty="0"/>
              <a:t>…</a:t>
            </a:r>
          </a:p>
          <a:p>
            <a:endParaRPr lang="en-US" sz="1600" dirty="0"/>
          </a:p>
          <a:p>
            <a:r>
              <a:rPr lang="en-US" sz="1600" dirty="0"/>
              <a:t>104 And forgive us our </a:t>
            </a:r>
            <a:r>
              <a:rPr lang="en-US" sz="1600" i="1" dirty="0"/>
              <a:t>debts</a:t>
            </a:r>
            <a:r>
              <a:rPr lang="en-US" sz="1600" dirty="0"/>
              <a:t>, as we forgive our </a:t>
            </a:r>
            <a:r>
              <a:rPr lang="en-US" sz="1600" i="1" dirty="0"/>
              <a:t>debtors</a:t>
            </a:r>
            <a:r>
              <a:rPr lang="en-US" sz="1600" dirty="0"/>
              <a:t>. </a:t>
            </a:r>
          </a:p>
          <a:p>
            <a:endParaRPr lang="en-US" sz="1600" dirty="0"/>
          </a:p>
          <a:p>
            <a:r>
              <a:rPr lang="en-US" sz="1600" dirty="0"/>
              <a:t>105 And </a:t>
            </a:r>
            <a:r>
              <a:rPr lang="en-US" sz="1600" i="1" dirty="0"/>
              <a:t>lead us not </a:t>
            </a:r>
            <a:r>
              <a:rPr lang="en-US" sz="1600" dirty="0"/>
              <a:t>into temptation, but deliver us from evil. </a:t>
            </a:r>
          </a:p>
          <a:p>
            <a:endParaRPr lang="en-US" sz="1600" dirty="0"/>
          </a:p>
          <a:p>
            <a:r>
              <a:rPr lang="en-US" sz="1600" dirty="0"/>
              <a:t>106 For </a:t>
            </a:r>
            <a:r>
              <a:rPr lang="en-US" sz="1600" dirty="0" err="1"/>
              <a:t>thine</a:t>
            </a:r>
            <a:r>
              <a:rPr lang="en-US" sz="1600" dirty="0"/>
              <a:t> is the kingdom, and the power, and the glory, for ever. Amen.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25601" name="Rectangle 1"/>
          <p:cNvSpPr>
            <a:spLocks noChangeArrowheads="1"/>
          </p:cNvSpPr>
          <p:nvPr/>
        </p:nvSpPr>
        <p:spPr bwMode="auto">
          <a:xfrm>
            <a:off x="3200400" y="609600"/>
            <a:ext cx="28194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10 Our Father </a:t>
            </a:r>
            <a:r>
              <a:rPr lang="en-US" sz="1600" i="1" dirty="0"/>
              <a:t>who</a:t>
            </a:r>
            <a:r>
              <a:rPr lang="en-US" sz="1600" dirty="0"/>
              <a:t> art in heaven, Hallowed be thy name.</a:t>
            </a:r>
          </a:p>
          <a:p>
            <a:r>
              <a:rPr lang="en-US" sz="1600" dirty="0"/>
              <a:t> </a:t>
            </a:r>
          </a:p>
          <a:p>
            <a:r>
              <a:rPr lang="en-US" sz="1600" dirty="0"/>
              <a:t>11 Thy kingdom come. </a:t>
            </a:r>
          </a:p>
          <a:p>
            <a:r>
              <a:rPr lang="en-US" sz="1600" dirty="0"/>
              <a:t>Thy will be done </a:t>
            </a:r>
            <a:r>
              <a:rPr lang="en-US" sz="1600" i="1" dirty="0"/>
              <a:t>on</a:t>
            </a:r>
            <a:r>
              <a:rPr lang="en-US" sz="1600" dirty="0"/>
              <a:t> earth, as it is </a:t>
            </a:r>
            <a:r>
              <a:rPr lang="en-US" sz="1600" i="1" dirty="0"/>
              <a:t>done</a:t>
            </a:r>
            <a:r>
              <a:rPr lang="en-US" sz="1600" dirty="0"/>
              <a:t> in heaven. </a:t>
            </a:r>
          </a:p>
          <a:p>
            <a:r>
              <a:rPr lang="en-US" sz="1600" dirty="0"/>
              <a:t>12 Give us this day, our daily bread. </a:t>
            </a:r>
          </a:p>
          <a:p>
            <a:endParaRPr lang="en-US" sz="800" dirty="0"/>
          </a:p>
          <a:p>
            <a:r>
              <a:rPr lang="en-US" sz="1600" dirty="0"/>
              <a:t>13 And forgive us our </a:t>
            </a:r>
            <a:r>
              <a:rPr lang="en-US" sz="1600" i="1" dirty="0"/>
              <a:t>trespasses</a:t>
            </a:r>
            <a:r>
              <a:rPr lang="en-US" sz="1600" dirty="0"/>
              <a:t>, as we forgive those who </a:t>
            </a:r>
            <a:r>
              <a:rPr lang="en-US" sz="1600" i="1" dirty="0"/>
              <a:t>trespass against us</a:t>
            </a:r>
            <a:r>
              <a:rPr lang="en-US" sz="1600" dirty="0"/>
              <a:t>. </a:t>
            </a:r>
          </a:p>
          <a:p>
            <a:endParaRPr lang="en-US" sz="1600" dirty="0"/>
          </a:p>
          <a:p>
            <a:r>
              <a:rPr lang="en-US" sz="1600" dirty="0"/>
              <a:t>14 And </a:t>
            </a:r>
            <a:r>
              <a:rPr lang="en-US" sz="1600" i="1" dirty="0"/>
              <a:t>suffer us not to be led </a:t>
            </a:r>
            <a:r>
              <a:rPr lang="en-US" sz="1600" dirty="0"/>
              <a:t>into temptation, but deliver us from evil. </a:t>
            </a:r>
          </a:p>
          <a:p>
            <a:endParaRPr lang="en-US" sz="1600" dirty="0"/>
          </a:p>
          <a:p>
            <a:r>
              <a:rPr lang="en-US" sz="1600" dirty="0"/>
              <a:t>15 For </a:t>
            </a:r>
            <a:r>
              <a:rPr lang="en-US" sz="1600" dirty="0" err="1"/>
              <a:t>thine</a:t>
            </a:r>
            <a:r>
              <a:rPr lang="en-US" sz="1600" dirty="0"/>
              <a:t> is the kingdom and the power, and the glory, forever </a:t>
            </a:r>
            <a:r>
              <a:rPr lang="en-US" sz="1600" i="1" dirty="0"/>
              <a:t>and ever</a:t>
            </a:r>
            <a:r>
              <a:rPr lang="en-US" sz="1600" dirty="0"/>
              <a:t>. Amen.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5  </a:t>
            </a:r>
          </a:p>
        </p:txBody>
      </p:sp>
      <p:sp>
        <p:nvSpPr>
          <p:cNvPr id="8" name="Content Placeholder 7"/>
          <p:cNvSpPr>
            <a:spLocks noGrp="1"/>
          </p:cNvSpPr>
          <p:nvPr>
            <p:ph idx="1"/>
          </p:nvPr>
        </p:nvSpPr>
        <p:spPr>
          <a:xfrm>
            <a:off x="5943600" y="609600"/>
            <a:ext cx="3200400" cy="6019800"/>
          </a:xfrm>
        </p:spPr>
        <p:txBody>
          <a:bodyPr>
            <a:normAutofit/>
          </a:bodyPr>
          <a:lstStyle/>
          <a:p>
            <a:pPr>
              <a:buNone/>
            </a:pPr>
            <a:r>
              <a:rPr lang="en-US" sz="1600" dirty="0"/>
              <a:t>14 	For if ye forgive men their trespasses, </a:t>
            </a:r>
          </a:p>
          <a:p>
            <a:pPr>
              <a:buNone/>
            </a:pPr>
            <a:endParaRPr lang="en-US" sz="1600" dirty="0"/>
          </a:p>
          <a:p>
            <a:pPr>
              <a:buNone/>
            </a:pPr>
            <a:r>
              <a:rPr lang="en-US" sz="1600" dirty="0"/>
              <a:t>	your heavenly Father will also forgive you:</a:t>
            </a:r>
          </a:p>
          <a:p>
            <a:pPr>
              <a:buNone/>
            </a:pPr>
            <a:endParaRPr lang="en-US" sz="1600" dirty="0"/>
          </a:p>
          <a:p>
            <a:pPr>
              <a:buNone/>
            </a:pPr>
            <a:r>
              <a:rPr lang="en-US" sz="1600" dirty="0"/>
              <a:t> 15 	But if ye forgive not men their trespasses, neither will your Father forgive your trespasses.</a:t>
            </a:r>
          </a:p>
          <a:p>
            <a:pPr>
              <a:buNone/>
            </a:pPr>
            <a:endParaRPr lang="en-US" sz="1600" dirty="0"/>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107 For, if ye forgive men their trespasses, </a:t>
            </a:r>
          </a:p>
          <a:p>
            <a:endParaRPr lang="en-US" sz="1600" dirty="0"/>
          </a:p>
          <a:p>
            <a:r>
              <a:rPr lang="en-US" sz="1600" dirty="0"/>
              <a:t>your heavenly Father will also forgive you;</a:t>
            </a:r>
          </a:p>
          <a:p>
            <a:endParaRPr lang="en-US" sz="1600" dirty="0"/>
          </a:p>
          <a:p>
            <a:r>
              <a:rPr lang="en-US" sz="1600" dirty="0"/>
              <a:t> but if ye forgive not men their trespasses, neither will your Father forgive your trespasses.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11" name="Rectangle 10"/>
          <p:cNvSpPr/>
          <p:nvPr/>
        </p:nvSpPr>
        <p:spPr>
          <a:xfrm>
            <a:off x="3276600" y="685800"/>
            <a:ext cx="2667000" cy="2616101"/>
          </a:xfrm>
          <a:prstGeom prst="rect">
            <a:avLst/>
          </a:prstGeom>
        </p:spPr>
        <p:txBody>
          <a:bodyPr wrap="square">
            <a:spAutoFit/>
          </a:bodyPr>
          <a:lstStyle/>
          <a:p>
            <a:r>
              <a:rPr lang="en-US" sz="1600" dirty="0"/>
              <a:t>16 For if ye forgive men their trespasses, </a:t>
            </a:r>
            <a:r>
              <a:rPr lang="en-US" sz="1600" dirty="0">
                <a:solidFill>
                  <a:srgbClr val="FF0000"/>
                </a:solidFill>
              </a:rPr>
              <a:t>who trespass against you</a:t>
            </a:r>
            <a:r>
              <a:rPr lang="en-US" sz="1600" dirty="0"/>
              <a:t>, </a:t>
            </a:r>
          </a:p>
          <a:p>
            <a:r>
              <a:rPr lang="en-US" sz="1600" dirty="0"/>
              <a:t>your heavenly Father will also forgive you; </a:t>
            </a:r>
          </a:p>
          <a:p>
            <a:endParaRPr lang="en-US" sz="2000" dirty="0"/>
          </a:p>
          <a:p>
            <a:r>
              <a:rPr lang="en-US" sz="1600" dirty="0"/>
              <a:t>but if ye forgive not men their trespasses, neither will your </a:t>
            </a:r>
            <a:r>
              <a:rPr lang="en-US" sz="1600" i="1" dirty="0"/>
              <a:t>heavenly</a:t>
            </a:r>
            <a:r>
              <a:rPr lang="en-US" sz="1600" dirty="0"/>
              <a:t> Father forgive you your trespasses.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5  </a:t>
            </a:r>
          </a:p>
        </p:txBody>
      </p:sp>
      <p:sp>
        <p:nvSpPr>
          <p:cNvPr id="8" name="Content Placeholder 7"/>
          <p:cNvSpPr>
            <a:spLocks noGrp="1"/>
          </p:cNvSpPr>
          <p:nvPr>
            <p:ph idx="1"/>
          </p:nvPr>
        </p:nvSpPr>
        <p:spPr>
          <a:xfrm>
            <a:off x="5943600" y="609600"/>
            <a:ext cx="3200400" cy="6019800"/>
          </a:xfrm>
        </p:spPr>
        <p:txBody>
          <a:bodyPr>
            <a:normAutofit/>
          </a:bodyPr>
          <a:lstStyle/>
          <a:p>
            <a:pPr>
              <a:buAutoNum type="arabicPlain" startAt="16"/>
            </a:pPr>
            <a:r>
              <a:rPr lang="en-US" sz="1600" dirty="0"/>
              <a:t> Moreover when ye fast, be not, as the hypocrites, of a sad countenance: for they disfigure their faces, that they may appear unto men to fast. Verily I say unto you, They have their reward.</a:t>
            </a:r>
          </a:p>
          <a:p>
            <a:pPr>
              <a:buAutoNum type="arabicPlain" startAt="16"/>
            </a:pPr>
            <a:endParaRPr lang="en-US" sz="1600" dirty="0"/>
          </a:p>
          <a:p>
            <a:pPr>
              <a:buNone/>
            </a:pPr>
            <a:r>
              <a:rPr lang="en-US" sz="1600" dirty="0"/>
              <a:t>17 	But thou, when thou fastest, anoint </a:t>
            </a:r>
            <a:r>
              <a:rPr lang="en-US" sz="1600" dirty="0" err="1"/>
              <a:t>thine</a:t>
            </a:r>
            <a:r>
              <a:rPr lang="en-US" sz="1600" dirty="0"/>
              <a:t> head, and wash thy face;</a:t>
            </a:r>
          </a:p>
          <a:p>
            <a:pPr>
              <a:buNone/>
            </a:pPr>
            <a:r>
              <a:rPr lang="en-US" sz="1600" dirty="0"/>
              <a:t>18 	That thou appear not unto men to fast, but unto thy Father </a:t>
            </a:r>
            <a:r>
              <a:rPr lang="en-US" sz="1600" i="1" dirty="0"/>
              <a:t>which</a:t>
            </a:r>
            <a:r>
              <a:rPr lang="en-US" sz="1600" dirty="0"/>
              <a:t> is in secret: and thy Father, </a:t>
            </a:r>
            <a:r>
              <a:rPr lang="en-US" sz="1600" i="1" dirty="0"/>
              <a:t>which</a:t>
            </a:r>
            <a:r>
              <a:rPr lang="en-US" sz="1600" dirty="0"/>
              <a:t> </a:t>
            </a:r>
            <a:r>
              <a:rPr lang="en-US" sz="1600" dirty="0" err="1"/>
              <a:t>seeth</a:t>
            </a:r>
            <a:r>
              <a:rPr lang="en-US" sz="1600" dirty="0"/>
              <a:t> in secret, shall reward thee openly.</a:t>
            </a:r>
          </a:p>
          <a:p>
            <a:pPr>
              <a:buNone/>
            </a:pPr>
            <a:r>
              <a:rPr lang="en-US" sz="1600" dirty="0"/>
              <a:t>.</a:t>
            </a:r>
          </a:p>
          <a:p>
            <a:pPr>
              <a:buNone/>
            </a:pPr>
            <a:endParaRPr lang="en-US" sz="1600" dirty="0"/>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108 Moreover, when ye fast, be not as the hypocrites, of a sad countenance, for they disfigure their faces, that they may appear unto men to fast. Verily, I say unto you, They have their reward. </a:t>
            </a:r>
          </a:p>
          <a:p>
            <a:endParaRPr lang="en-US" sz="1600" dirty="0"/>
          </a:p>
          <a:p>
            <a:r>
              <a:rPr lang="en-US" sz="1600" dirty="0"/>
              <a:t>109 But thou, when thou fastest, anoint thy head and wash thy face; </a:t>
            </a:r>
          </a:p>
          <a:p>
            <a:r>
              <a:rPr lang="en-US" sz="1600" dirty="0"/>
              <a:t>that thou appear not unto men to fast, but unto thy Father, </a:t>
            </a:r>
            <a:r>
              <a:rPr lang="en-US" sz="1600" i="1" dirty="0"/>
              <a:t>who</a:t>
            </a:r>
            <a:r>
              <a:rPr lang="en-US" sz="1600" dirty="0"/>
              <a:t> is in secret; and thy Father </a:t>
            </a:r>
            <a:r>
              <a:rPr lang="en-US" sz="1600" i="1" dirty="0"/>
              <a:t>who</a:t>
            </a:r>
            <a:r>
              <a:rPr lang="en-US" sz="1600" dirty="0"/>
              <a:t> </a:t>
            </a:r>
            <a:r>
              <a:rPr lang="en-US" sz="1600" dirty="0" err="1"/>
              <a:t>seeth</a:t>
            </a:r>
            <a:r>
              <a:rPr lang="en-US" sz="1600" dirty="0"/>
              <a:t> in secret, shall reward thee openly. </a:t>
            </a:r>
          </a:p>
          <a:p>
            <a:r>
              <a:rPr lang="en-US" sz="1600" dirty="0"/>
              <a:t>.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11" name="Rectangle 10"/>
          <p:cNvSpPr/>
          <p:nvPr/>
        </p:nvSpPr>
        <p:spPr>
          <a:xfrm>
            <a:off x="3200400" y="685800"/>
            <a:ext cx="2895600" cy="4031873"/>
          </a:xfrm>
          <a:prstGeom prst="rect">
            <a:avLst/>
          </a:prstGeom>
        </p:spPr>
        <p:txBody>
          <a:bodyPr wrap="square">
            <a:spAutoFit/>
          </a:bodyPr>
          <a:lstStyle/>
          <a:p>
            <a:r>
              <a:rPr lang="en-US" sz="1600" dirty="0"/>
              <a:t>17 Moreover, when ye fast, be not as the hypocrites, of a sad countenance; for they disfigure their faces, that they may appear unto men to fast. Verily, I say unto you, they have their reward. </a:t>
            </a:r>
          </a:p>
          <a:p>
            <a:endParaRPr lang="en-US" sz="1600" dirty="0"/>
          </a:p>
          <a:p>
            <a:r>
              <a:rPr lang="en-US" sz="1600" dirty="0"/>
              <a:t>18 But thou, when thou fastest, anoint thy head and wash thy face, </a:t>
            </a:r>
          </a:p>
          <a:p>
            <a:r>
              <a:rPr lang="en-US" sz="1600" dirty="0"/>
              <a:t>that thou appear not unto men to fast, but unto thy Father </a:t>
            </a:r>
            <a:r>
              <a:rPr lang="en-US" sz="1600" i="1" dirty="0"/>
              <a:t>who</a:t>
            </a:r>
            <a:r>
              <a:rPr lang="en-US" sz="1600" dirty="0"/>
              <a:t> is in secret; and thy Father </a:t>
            </a:r>
            <a:r>
              <a:rPr lang="en-US" sz="1600" i="1" dirty="0"/>
              <a:t>who</a:t>
            </a:r>
            <a:r>
              <a:rPr lang="en-US" sz="1600" dirty="0"/>
              <a:t> </a:t>
            </a:r>
            <a:r>
              <a:rPr lang="en-US" sz="1600" dirty="0" err="1"/>
              <a:t>seeth</a:t>
            </a:r>
            <a:r>
              <a:rPr lang="en-US" sz="1600" dirty="0"/>
              <a:t> in secret, shall reward thee openly.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5  </a:t>
            </a:r>
          </a:p>
        </p:txBody>
      </p:sp>
      <p:sp>
        <p:nvSpPr>
          <p:cNvPr id="8" name="Content Placeholder 7"/>
          <p:cNvSpPr>
            <a:spLocks noGrp="1"/>
          </p:cNvSpPr>
          <p:nvPr>
            <p:ph idx="1"/>
          </p:nvPr>
        </p:nvSpPr>
        <p:spPr>
          <a:xfrm>
            <a:off x="5943600" y="609600"/>
            <a:ext cx="3200400" cy="6019800"/>
          </a:xfrm>
        </p:spPr>
        <p:txBody>
          <a:bodyPr>
            <a:normAutofit/>
          </a:bodyPr>
          <a:lstStyle/>
          <a:p>
            <a:pPr>
              <a:buNone/>
            </a:pPr>
            <a:r>
              <a:rPr lang="en-US" sz="1600" dirty="0"/>
              <a:t>19 	Lay not up for yourselves treasures upon earth, where moth and rust doth corrupt, and </a:t>
            </a:r>
            <a:r>
              <a:rPr lang="en-US" sz="1600" i="1" dirty="0"/>
              <a:t>where</a:t>
            </a:r>
            <a:r>
              <a:rPr lang="en-US" sz="1600" dirty="0"/>
              <a:t> thieves break through and steal:</a:t>
            </a:r>
          </a:p>
          <a:p>
            <a:pPr>
              <a:buNone/>
            </a:pPr>
            <a:endParaRPr lang="en-US" sz="1600" dirty="0"/>
          </a:p>
          <a:p>
            <a:pPr>
              <a:buNone/>
            </a:pPr>
            <a:r>
              <a:rPr lang="en-US" sz="1600" dirty="0"/>
              <a:t>20 	But lay up for yourselves treasures in heaven, where neither moth nor rust doth corrupt, and where thieves do not break through nor steal:</a:t>
            </a:r>
          </a:p>
          <a:p>
            <a:pPr>
              <a:buNone/>
            </a:pPr>
            <a:endParaRPr lang="en-US" sz="1600" dirty="0"/>
          </a:p>
          <a:p>
            <a:pPr>
              <a:buNone/>
            </a:pPr>
            <a:r>
              <a:rPr lang="en-US" sz="1600" dirty="0"/>
              <a:t>21 	For where your treasure is, there will your heart be also.</a:t>
            </a:r>
          </a:p>
          <a:p>
            <a:pPr>
              <a:buNone/>
            </a:pPr>
            <a:r>
              <a:rPr lang="en-US" sz="1600" dirty="0"/>
              <a:t>.</a:t>
            </a:r>
          </a:p>
          <a:p>
            <a:pPr>
              <a:buNone/>
            </a:pPr>
            <a:endParaRPr lang="en-US" sz="1600" dirty="0"/>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110 Lay not up for yourselves treasures upon earth, where moth and rust doth corrupt, and thieves break through and steal, </a:t>
            </a:r>
          </a:p>
          <a:p>
            <a:endParaRPr lang="en-US" sz="2400" dirty="0"/>
          </a:p>
          <a:p>
            <a:r>
              <a:rPr lang="en-US" sz="1600" dirty="0"/>
              <a:t>111 But lay up for yourselves treasures in heaven, where neither moth nor rust doth corrupt, and where thieves do not break through nor steal. </a:t>
            </a:r>
          </a:p>
          <a:p>
            <a:endParaRPr lang="en-US" sz="1600" dirty="0"/>
          </a:p>
          <a:p>
            <a:r>
              <a:rPr lang="en-US" sz="1600" dirty="0"/>
              <a:t>112 For where your treasure is, there will your heart be also. </a:t>
            </a:r>
          </a:p>
          <a:p>
            <a:r>
              <a:rPr lang="en-US" sz="1600" dirty="0"/>
              <a:t>.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11" name="Rectangle 10"/>
          <p:cNvSpPr/>
          <p:nvPr/>
        </p:nvSpPr>
        <p:spPr>
          <a:xfrm>
            <a:off x="3200400" y="685800"/>
            <a:ext cx="2895600" cy="3539430"/>
          </a:xfrm>
          <a:prstGeom prst="rect">
            <a:avLst/>
          </a:prstGeom>
        </p:spPr>
        <p:txBody>
          <a:bodyPr wrap="square">
            <a:spAutoFit/>
          </a:bodyPr>
          <a:lstStyle/>
          <a:p>
            <a:r>
              <a:rPr lang="en-US" sz="1600" dirty="0"/>
              <a:t>19 Lay not up for yourselves treasure upon earth, where moth and rust doth corrupt, and </a:t>
            </a:r>
            <a:r>
              <a:rPr lang="en-US" sz="1600" i="1" dirty="0"/>
              <a:t>where</a:t>
            </a:r>
            <a:r>
              <a:rPr lang="en-US" sz="1600" dirty="0"/>
              <a:t> thieves break through and steal. </a:t>
            </a:r>
          </a:p>
          <a:p>
            <a:endParaRPr lang="en-US" sz="1600" dirty="0"/>
          </a:p>
          <a:p>
            <a:r>
              <a:rPr lang="en-US" sz="1600" dirty="0"/>
              <a:t>20 But lay up for yourselves treasures in heaven, where neither moth nor rust doth corrupt, and where thieves do not break through nor steal. </a:t>
            </a:r>
          </a:p>
          <a:p>
            <a:endParaRPr lang="en-US" sz="1600" dirty="0"/>
          </a:p>
          <a:p>
            <a:r>
              <a:rPr lang="en-US" sz="1600" dirty="0"/>
              <a:t>21 For where your treasure is, there will your heart be also.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5  </a:t>
            </a:r>
          </a:p>
        </p:txBody>
      </p:sp>
      <p:sp>
        <p:nvSpPr>
          <p:cNvPr id="8" name="Content Placeholder 7"/>
          <p:cNvSpPr>
            <a:spLocks noGrp="1"/>
          </p:cNvSpPr>
          <p:nvPr>
            <p:ph idx="1"/>
          </p:nvPr>
        </p:nvSpPr>
        <p:spPr>
          <a:xfrm>
            <a:off x="5943600" y="609600"/>
            <a:ext cx="3200400" cy="6019800"/>
          </a:xfrm>
        </p:spPr>
        <p:txBody>
          <a:bodyPr>
            <a:normAutofit/>
          </a:bodyPr>
          <a:lstStyle/>
          <a:p>
            <a:pPr>
              <a:buNone/>
            </a:pPr>
            <a:r>
              <a:rPr lang="en-US" sz="1600" dirty="0"/>
              <a:t>22 	The light of the body is the eye: if therefore </a:t>
            </a:r>
            <a:r>
              <a:rPr lang="en-US" sz="1600" dirty="0" err="1"/>
              <a:t>thine</a:t>
            </a:r>
            <a:r>
              <a:rPr lang="en-US" sz="1600" dirty="0"/>
              <a:t> eye be single, thy whole body shall be full of light.</a:t>
            </a:r>
          </a:p>
          <a:p>
            <a:pPr>
              <a:buNone/>
            </a:pPr>
            <a:endParaRPr lang="en-US" sz="1600" dirty="0"/>
          </a:p>
          <a:p>
            <a:pPr>
              <a:buNone/>
            </a:pPr>
            <a:r>
              <a:rPr lang="en-US" sz="1600" dirty="0"/>
              <a:t>23 	But if </a:t>
            </a:r>
            <a:r>
              <a:rPr lang="en-US" sz="1600" dirty="0" err="1"/>
              <a:t>thine</a:t>
            </a:r>
            <a:r>
              <a:rPr lang="en-US" sz="1600" dirty="0"/>
              <a:t> eye be evil, thy whole body shall be full of darkness. If therefore the light that is in thee be darkness, how great is that darkness!</a:t>
            </a:r>
          </a:p>
          <a:p>
            <a:pPr>
              <a:buNone/>
            </a:pPr>
            <a:endParaRPr lang="en-US" sz="1600" dirty="0"/>
          </a:p>
          <a:p>
            <a:pPr>
              <a:buNone/>
            </a:pPr>
            <a:r>
              <a:rPr lang="en-US" sz="1600" dirty="0"/>
              <a:t>24 No man can serve two masters: for either he will hate the one, and love the other; or else he will hold to the one, and despise the other. Ye cannot serve God and mammon.</a:t>
            </a:r>
          </a:p>
          <a:p>
            <a:pPr>
              <a:buNone/>
            </a:pPr>
            <a:endParaRPr lang="en-US" sz="1600" dirty="0"/>
          </a:p>
          <a:p>
            <a:pPr>
              <a:buNone/>
            </a:pPr>
            <a:endParaRPr lang="en-US" sz="1600" dirty="0"/>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113 The light of the body is the eye, if therefore </a:t>
            </a:r>
            <a:r>
              <a:rPr lang="en-US" sz="1600" dirty="0" err="1"/>
              <a:t>thine</a:t>
            </a:r>
            <a:r>
              <a:rPr lang="en-US" sz="1600" dirty="0"/>
              <a:t> eye be single, thy whole body shall be full of light. </a:t>
            </a:r>
          </a:p>
          <a:p>
            <a:endParaRPr lang="en-US" sz="1600" dirty="0"/>
          </a:p>
          <a:p>
            <a:r>
              <a:rPr lang="en-US" sz="1600" dirty="0"/>
              <a:t>114 But if </a:t>
            </a:r>
            <a:r>
              <a:rPr lang="en-US" sz="1600" dirty="0" err="1"/>
              <a:t>thine</a:t>
            </a:r>
            <a:r>
              <a:rPr lang="en-US" sz="1600" dirty="0"/>
              <a:t> eye be evil, thy whole body shall be full of darkness. If therefore the light that is in thee be darkness, how great is that darkness! </a:t>
            </a:r>
          </a:p>
          <a:p>
            <a:endParaRPr lang="en-US" sz="2400" dirty="0"/>
          </a:p>
          <a:p>
            <a:r>
              <a:rPr lang="en-US" sz="1600" dirty="0"/>
              <a:t>115 No man can serve two masters, for either he will hate the one, and love the other: or else he will hold to the one, and despise the other. Ye can not serve God and Mammon.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11" name="Rectangle 10"/>
          <p:cNvSpPr/>
          <p:nvPr/>
        </p:nvSpPr>
        <p:spPr>
          <a:xfrm>
            <a:off x="3200400" y="685800"/>
            <a:ext cx="2895600" cy="5016758"/>
          </a:xfrm>
          <a:prstGeom prst="rect">
            <a:avLst/>
          </a:prstGeom>
        </p:spPr>
        <p:txBody>
          <a:bodyPr wrap="square">
            <a:spAutoFit/>
          </a:bodyPr>
          <a:lstStyle/>
          <a:p>
            <a:r>
              <a:rPr lang="en-US" sz="1600" dirty="0"/>
              <a:t>22 The light of the body is the eye; if therefore </a:t>
            </a:r>
            <a:r>
              <a:rPr lang="en-US" sz="1600" dirty="0" err="1"/>
              <a:t>thine</a:t>
            </a:r>
            <a:r>
              <a:rPr lang="en-US" sz="1600" dirty="0"/>
              <a:t> eye be single </a:t>
            </a:r>
            <a:r>
              <a:rPr lang="en-US" sz="1600" dirty="0">
                <a:solidFill>
                  <a:srgbClr val="FF0000"/>
                </a:solidFill>
              </a:rPr>
              <a:t>to the glory of God</a:t>
            </a:r>
            <a:r>
              <a:rPr lang="en-US" sz="1600" dirty="0"/>
              <a:t>, thy whole body shall be full of light.</a:t>
            </a:r>
          </a:p>
          <a:p>
            <a:r>
              <a:rPr lang="en-US" sz="1600" dirty="0"/>
              <a:t> </a:t>
            </a:r>
          </a:p>
          <a:p>
            <a:r>
              <a:rPr lang="en-US" sz="1600" dirty="0"/>
              <a:t>23 But if </a:t>
            </a:r>
            <a:r>
              <a:rPr lang="en-US" sz="1600" dirty="0" err="1"/>
              <a:t>thine</a:t>
            </a:r>
            <a:r>
              <a:rPr lang="en-US" sz="1600" dirty="0"/>
              <a:t> eye be evil, thy whole body shall be full of darkness. If therefore the light </a:t>
            </a:r>
            <a:r>
              <a:rPr lang="en-US" sz="1600" i="1" dirty="0"/>
              <a:t>which</a:t>
            </a:r>
            <a:r>
              <a:rPr lang="en-US" sz="1600" dirty="0"/>
              <a:t> is in thee be darkness, how great </a:t>
            </a:r>
            <a:r>
              <a:rPr lang="en-US" sz="1600" i="1" dirty="0"/>
              <a:t>shall </a:t>
            </a:r>
            <a:r>
              <a:rPr lang="en-US" sz="1600" dirty="0"/>
              <a:t>that darkness </a:t>
            </a:r>
            <a:r>
              <a:rPr lang="en-US" sz="1600" i="1" dirty="0"/>
              <a:t>be</a:t>
            </a:r>
            <a:r>
              <a:rPr lang="en-US" sz="1600" dirty="0"/>
              <a:t>. </a:t>
            </a:r>
          </a:p>
          <a:p>
            <a:endParaRPr lang="en-US" sz="1600" dirty="0"/>
          </a:p>
          <a:p>
            <a:r>
              <a:rPr lang="en-US" sz="1600" dirty="0"/>
              <a:t>24 No man can serve two masters, for either he will hate the one, and love the other; or else he will hold to the one and despise the other. Ye cannot serve God and Mammon. </a:t>
            </a:r>
          </a:p>
          <a:p>
            <a:endParaRPr lang="en-US" sz="1600" dirty="0"/>
          </a:p>
          <a:p>
            <a:endParaRPr lang="en-US" sz="1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5943600" y="609600"/>
            <a:ext cx="3200400" cy="6019800"/>
          </a:xfrm>
        </p:spPr>
        <p:txBody>
          <a:bodyPr>
            <a:normAutofit/>
          </a:bodyPr>
          <a:lstStyle/>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1 And now it came to pass that when Jesus had spoken these words, he looked upon the twelve whom he had chosen, and said unto them, Remember the words which I have spoken. </a:t>
            </a:r>
          </a:p>
          <a:p>
            <a:r>
              <a:rPr lang="en-US" sz="1600" dirty="0"/>
              <a:t>2 For behold, ye are they whom I have chosen to minister unto this people.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11" name="Rectangle 10"/>
          <p:cNvSpPr/>
          <p:nvPr/>
        </p:nvSpPr>
        <p:spPr>
          <a:xfrm>
            <a:off x="3200400" y="685800"/>
            <a:ext cx="2895600" cy="5755422"/>
          </a:xfrm>
          <a:prstGeom prst="rect">
            <a:avLst/>
          </a:prstGeom>
        </p:spPr>
        <p:txBody>
          <a:bodyPr wrap="square">
            <a:spAutoFit/>
          </a:bodyPr>
          <a:lstStyle/>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r>
              <a:rPr lang="en-US" sz="1600" dirty="0"/>
              <a:t>25 And, again I say unto you, go ye into the world, and care not for the world; for the world will hate you, and will persecute you, and will turn you out of their synagogues. </a:t>
            </a:r>
          </a:p>
          <a:p>
            <a:r>
              <a:rPr lang="en-US" sz="1600" dirty="0"/>
              <a:t>26 Nevertheless, ye shall go forth from house to house, teaching the people; and I will go before you. </a:t>
            </a:r>
          </a:p>
          <a:p>
            <a:r>
              <a:rPr lang="en-US" sz="1600" dirty="0"/>
              <a:t>27 And your heavenly Father will provide for you, whatsoever things ye need for food, what ye shall eat; and for raiment, what ye shall wear or put on.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5943600" y="609600"/>
            <a:ext cx="3200400" cy="6248400"/>
          </a:xfrm>
        </p:spPr>
        <p:txBody>
          <a:bodyPr>
            <a:normAutofit/>
          </a:bodyPr>
          <a:lstStyle/>
          <a:p>
            <a:pPr>
              <a:buNone/>
            </a:pPr>
            <a:r>
              <a:rPr lang="en-US" sz="1600" dirty="0"/>
              <a:t>25 	Therefore I say unto you, Take no thought for your life, what ye shall eat, or what ye shall drink; nor yet for your body, what ye shall put on. Is not the life more than meat, and the body than raiment?</a:t>
            </a:r>
          </a:p>
          <a:p>
            <a:pPr>
              <a:buNone/>
            </a:pPr>
            <a:r>
              <a:rPr lang="en-US" sz="1600" dirty="0"/>
              <a:t>26 	Behold the fowls of the air: for they sow not, neither do they reap, nor gather into barns; yet your heavenly Father </a:t>
            </a:r>
            <a:r>
              <a:rPr lang="en-US" sz="1600" dirty="0" err="1"/>
              <a:t>feedeth</a:t>
            </a:r>
            <a:r>
              <a:rPr lang="en-US" sz="1600" dirty="0"/>
              <a:t> them. Are ye not much better than they?</a:t>
            </a:r>
          </a:p>
          <a:p>
            <a:pPr>
              <a:buNone/>
            </a:pPr>
            <a:endParaRPr lang="en-US" sz="1600" dirty="0"/>
          </a:p>
          <a:p>
            <a:pPr>
              <a:buNone/>
            </a:pPr>
            <a:endParaRPr lang="en-US" sz="1600" dirty="0"/>
          </a:p>
        </p:txBody>
      </p:sp>
      <p:sp>
        <p:nvSpPr>
          <p:cNvPr id="9" name="Text Placeholder 8"/>
          <p:cNvSpPr>
            <a:spLocks noGrp="1"/>
          </p:cNvSpPr>
          <p:nvPr>
            <p:ph type="body" sz="half" idx="2"/>
          </p:nvPr>
        </p:nvSpPr>
        <p:spPr>
          <a:xfrm>
            <a:off x="304800" y="685800"/>
            <a:ext cx="2971800" cy="5562600"/>
          </a:xfrm>
        </p:spPr>
        <p:txBody>
          <a:bodyPr>
            <a:noAutofit/>
          </a:bodyPr>
          <a:lstStyle/>
          <a:p>
            <a:r>
              <a:rPr lang="en-US" sz="1600" dirty="0"/>
              <a:t>3 Therefore I say unto you, Take no thought for your life, what ye shall eat, or what ye shall drink; nor yet for your body, what ye shall put on. Is not the life more than meat, and the body than raiment? </a:t>
            </a:r>
          </a:p>
          <a:p>
            <a:r>
              <a:rPr lang="en-US" sz="1600" dirty="0"/>
              <a:t>4 Behold the fowls of the air, for they sow not, neither do they reap, nor gather into barns; yet your heavenly Father </a:t>
            </a:r>
            <a:r>
              <a:rPr lang="en-US" sz="1600" dirty="0" err="1"/>
              <a:t>feedeth</a:t>
            </a:r>
            <a:r>
              <a:rPr lang="en-US" sz="1600" dirty="0"/>
              <a:t> them. Are ye not much better than they? </a:t>
            </a:r>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11" name="Rectangle 10"/>
          <p:cNvSpPr/>
          <p:nvPr/>
        </p:nvSpPr>
        <p:spPr>
          <a:xfrm>
            <a:off x="3200400" y="609600"/>
            <a:ext cx="2895600" cy="6986528"/>
          </a:xfrm>
          <a:prstGeom prst="rect">
            <a:avLst/>
          </a:prstGeom>
        </p:spPr>
        <p:txBody>
          <a:bodyPr wrap="square">
            <a:spAutoFit/>
          </a:bodyPr>
          <a:lstStyle/>
          <a:p>
            <a:r>
              <a:rPr lang="en-US" sz="1600" dirty="0"/>
              <a:t>28 Therefore I say unto you, take no thought for you life, what ye shall eat, or what ye shall drink; nor yet for your bodies, what ye shall put on. Is not the life more than meat, and the body than raiment? </a:t>
            </a:r>
          </a:p>
          <a:p>
            <a:r>
              <a:rPr lang="en-US" sz="1600" dirty="0"/>
              <a:t>29 Behold the fowls of the air, for they sow not, neither do they reap, nor gather into barns; yet your heavenly Father </a:t>
            </a:r>
            <a:r>
              <a:rPr lang="en-US" sz="1600" dirty="0" err="1"/>
              <a:t>feedeth</a:t>
            </a:r>
            <a:r>
              <a:rPr lang="en-US" sz="1600" dirty="0"/>
              <a:t> them. Are ye not much better than they</a:t>
            </a:r>
            <a:r>
              <a:rPr lang="en-US" sz="1600" i="1" dirty="0"/>
              <a:t>? </a:t>
            </a:r>
            <a:r>
              <a:rPr lang="en-US" sz="1600" dirty="0">
                <a:solidFill>
                  <a:srgbClr val="FF0000"/>
                </a:solidFill>
              </a:rPr>
              <a:t>How much more will he not feed you? </a:t>
            </a:r>
          </a:p>
          <a:p>
            <a:endParaRPr lang="en-US" sz="1600" dirty="0">
              <a:solidFill>
                <a:srgbClr val="FF0000"/>
              </a:solidFill>
            </a:endParaRPr>
          </a:p>
          <a:p>
            <a:endParaRPr lang="en-US" sz="1600" dirty="0">
              <a:solidFill>
                <a:srgbClr val="FF0000"/>
              </a:solidFill>
            </a:endParaRPr>
          </a:p>
          <a:p>
            <a:r>
              <a:rPr lang="en-US" sz="1600" dirty="0">
                <a:solidFill>
                  <a:srgbClr val="FF0000"/>
                </a:solidFill>
              </a:rPr>
              <a:t>30 Wherefore take no thought for these things, but keep my commandments wherewith I have commanded you</a:t>
            </a:r>
            <a:r>
              <a:rPr lang="en-US" sz="1600" dirty="0"/>
              <a:t>. </a:t>
            </a:r>
          </a:p>
          <a:p>
            <a:endParaRPr lang="en-US" sz="1600" dirty="0">
              <a:solidFill>
                <a:srgbClr val="FF0000"/>
              </a:solidFill>
            </a:endParaRPr>
          </a:p>
          <a:p>
            <a:endParaRPr lang="en-US" sz="1600" dirty="0">
              <a:solidFill>
                <a:srgbClr val="FF0000"/>
              </a:solidFill>
            </a:endParaRPr>
          </a:p>
          <a:p>
            <a:endParaRPr lang="en-US" sz="1600" dirty="0">
              <a:solidFill>
                <a:srgbClr val="FF0000"/>
              </a:solidFill>
            </a:endParaRPr>
          </a:p>
          <a:p>
            <a:endParaRPr lang="en-US" sz="1600" dirty="0"/>
          </a:p>
          <a:p>
            <a:endParaRPr lang="en-US" sz="1600" dirty="0"/>
          </a:p>
          <a:p>
            <a:endParaRPr lang="en-US" sz="1600" dirty="0"/>
          </a:p>
          <a:p>
            <a:endParaRPr lang="en-US" sz="1600" dirty="0"/>
          </a:p>
          <a:p>
            <a:endParaRPr lang="en-US" sz="1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5943600" y="609600"/>
            <a:ext cx="3200400" cy="6248400"/>
          </a:xfrm>
        </p:spPr>
        <p:txBody>
          <a:bodyPr>
            <a:normAutofit/>
          </a:bodyPr>
          <a:lstStyle/>
          <a:p>
            <a:pPr>
              <a:buNone/>
            </a:pPr>
            <a:endParaRPr lang="en-US" sz="1600" dirty="0"/>
          </a:p>
          <a:p>
            <a:pPr>
              <a:buNone/>
            </a:pPr>
            <a:r>
              <a:rPr lang="en-US" sz="1600" dirty="0"/>
              <a:t>27 	Which of you by taking thought can add one cubit unto his stature?</a:t>
            </a:r>
          </a:p>
          <a:p>
            <a:pPr>
              <a:buNone/>
            </a:pPr>
            <a:endParaRPr lang="en-US" sz="1600" dirty="0"/>
          </a:p>
          <a:p>
            <a:pPr>
              <a:buNone/>
            </a:pPr>
            <a:r>
              <a:rPr lang="en-US" sz="1600" dirty="0"/>
              <a:t>28 	And why take ye thought for raiment? Consider the lilies of the field, how they grow; they toil not, neither do they spin:</a:t>
            </a:r>
          </a:p>
          <a:p>
            <a:pPr>
              <a:buNone/>
            </a:pPr>
            <a:r>
              <a:rPr lang="en-US" sz="1600" dirty="0"/>
              <a:t>29 	And yet I say unto you, That even Solomon in all his glory was not arrayed like one of these.</a:t>
            </a:r>
          </a:p>
          <a:p>
            <a:pPr>
              <a:buNone/>
            </a:pPr>
            <a:endParaRPr lang="en-US" sz="1600" dirty="0"/>
          </a:p>
        </p:txBody>
      </p:sp>
      <p:sp>
        <p:nvSpPr>
          <p:cNvPr id="9" name="Text Placeholder 8"/>
          <p:cNvSpPr>
            <a:spLocks noGrp="1"/>
          </p:cNvSpPr>
          <p:nvPr>
            <p:ph type="body" sz="half" idx="2"/>
          </p:nvPr>
        </p:nvSpPr>
        <p:spPr>
          <a:xfrm>
            <a:off x="304800" y="685800"/>
            <a:ext cx="2971800" cy="5562600"/>
          </a:xfrm>
        </p:spPr>
        <p:txBody>
          <a:bodyPr>
            <a:noAutofit/>
          </a:bodyPr>
          <a:lstStyle/>
          <a:p>
            <a:endParaRPr lang="en-US" sz="1600" dirty="0"/>
          </a:p>
          <a:p>
            <a:r>
              <a:rPr lang="en-US" sz="1600" dirty="0"/>
              <a:t>5 Which of you by taking thought can add one cubit unto his stature? </a:t>
            </a:r>
          </a:p>
          <a:p>
            <a:endParaRPr lang="en-US" sz="1600" dirty="0"/>
          </a:p>
          <a:p>
            <a:r>
              <a:rPr lang="en-US" sz="1600" dirty="0"/>
              <a:t>6 And why take ye thought for raiment? Consider the lilies of the field how they grow; they toil not, neither do they spin; </a:t>
            </a:r>
          </a:p>
          <a:p>
            <a:r>
              <a:rPr lang="en-US" sz="1600" dirty="0"/>
              <a:t>7 And yet I say unto you, that even Solomon, in all his glory, was not arrayed like one of </a:t>
            </a:r>
          </a:p>
          <a:p>
            <a:r>
              <a:rPr lang="en-US" sz="1600" dirty="0"/>
              <a:t>these.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11" name="Rectangle 10"/>
          <p:cNvSpPr/>
          <p:nvPr/>
        </p:nvSpPr>
        <p:spPr>
          <a:xfrm>
            <a:off x="3200400" y="609600"/>
            <a:ext cx="2895600" cy="4770537"/>
          </a:xfrm>
          <a:prstGeom prst="rect">
            <a:avLst/>
          </a:prstGeom>
        </p:spPr>
        <p:txBody>
          <a:bodyPr wrap="square">
            <a:spAutoFit/>
          </a:bodyPr>
          <a:lstStyle/>
          <a:p>
            <a:endParaRPr lang="en-US" sz="1600" dirty="0">
              <a:solidFill>
                <a:srgbClr val="FF0000"/>
              </a:solidFill>
            </a:endParaRPr>
          </a:p>
          <a:p>
            <a:r>
              <a:rPr lang="en-US" sz="1600" dirty="0"/>
              <a:t>31</a:t>
            </a:r>
            <a:r>
              <a:rPr lang="en-US" sz="1600" i="1" dirty="0"/>
              <a:t> For </a:t>
            </a:r>
            <a:r>
              <a:rPr lang="en-US" sz="1600" dirty="0"/>
              <a:t>which of you by taking thought can add one cubit unto his stature. </a:t>
            </a:r>
          </a:p>
          <a:p>
            <a:endParaRPr lang="en-US" sz="1600" dirty="0"/>
          </a:p>
          <a:p>
            <a:endParaRPr lang="en-US" sz="1600" dirty="0"/>
          </a:p>
          <a:p>
            <a:r>
              <a:rPr lang="en-US" sz="1600" dirty="0"/>
              <a:t>32 And why take ye thought for raiment? Consider the lilies of the field, how they grow; they toil not, neither do they spin. </a:t>
            </a:r>
          </a:p>
          <a:p>
            <a:r>
              <a:rPr lang="en-US" sz="1600" dirty="0"/>
              <a:t>33 And yet I say unto you, that even Solomon, in all his glory, was not arrayed like one of these. </a:t>
            </a:r>
          </a:p>
          <a:p>
            <a:endParaRPr lang="en-US" sz="1600" dirty="0"/>
          </a:p>
          <a:p>
            <a:endParaRPr lang="en-US" sz="1600" dirty="0"/>
          </a:p>
          <a:p>
            <a:endParaRPr lang="en-US" sz="1600" dirty="0"/>
          </a:p>
          <a:p>
            <a:endParaRPr lang="en-US" sz="1600" dirty="0"/>
          </a:p>
          <a:p>
            <a:endParaRPr lang="en-US" sz="16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5943600" y="609600"/>
            <a:ext cx="3200400" cy="6248400"/>
          </a:xfrm>
        </p:spPr>
        <p:txBody>
          <a:bodyPr>
            <a:normAutofit/>
          </a:bodyPr>
          <a:lstStyle/>
          <a:p>
            <a:pPr>
              <a:buNone/>
            </a:pPr>
            <a:r>
              <a:rPr lang="en-US" sz="1600" dirty="0"/>
              <a:t>30 	</a:t>
            </a:r>
            <a:r>
              <a:rPr lang="en-US" sz="1600" dirty="0">
                <a:solidFill>
                  <a:srgbClr val="FF0000"/>
                </a:solidFill>
              </a:rPr>
              <a:t>Wherefore</a:t>
            </a:r>
            <a:r>
              <a:rPr lang="en-US" sz="1600" dirty="0"/>
              <a:t>, if God so clothe the grass of the field, which to day is, and to morrow is cast into the oven, </a:t>
            </a:r>
          </a:p>
          <a:p>
            <a:pPr>
              <a:buNone/>
            </a:pPr>
            <a:r>
              <a:rPr lang="en-US" sz="1600" dirty="0"/>
              <a:t>	shall he not much more clothe you, </a:t>
            </a:r>
          </a:p>
          <a:p>
            <a:pPr>
              <a:buNone/>
            </a:pPr>
            <a:r>
              <a:rPr lang="en-US" sz="1600" dirty="0"/>
              <a:t>	</a:t>
            </a:r>
            <a:r>
              <a:rPr lang="en-US" sz="1600" dirty="0">
                <a:solidFill>
                  <a:srgbClr val="FF0000"/>
                </a:solidFill>
              </a:rPr>
              <a:t>O ye </a:t>
            </a:r>
            <a:r>
              <a:rPr lang="en-US" sz="1600" dirty="0"/>
              <a:t>of little faith?</a:t>
            </a:r>
          </a:p>
          <a:p>
            <a:pPr>
              <a:buNone/>
            </a:pPr>
            <a:r>
              <a:rPr lang="en-US" sz="1600" dirty="0"/>
              <a:t>31 	Therefore take no thought, saying, What shall we eat? or, What shall we drink? or, Wherewithal shall we be clothed?</a:t>
            </a:r>
          </a:p>
          <a:p>
            <a:pPr>
              <a:buNone/>
            </a:pPr>
            <a:endParaRPr lang="en-US" sz="1600" dirty="0"/>
          </a:p>
          <a:p>
            <a:pPr>
              <a:buNone/>
            </a:pPr>
            <a:endParaRPr lang="en-US" sz="1600" dirty="0"/>
          </a:p>
          <a:p>
            <a:pPr>
              <a:buNone/>
            </a:pPr>
            <a:endParaRPr lang="en-US" sz="1600" dirty="0"/>
          </a:p>
          <a:p>
            <a:pPr>
              <a:buNone/>
            </a:pPr>
            <a:endParaRPr lang="en-US" sz="1600" dirty="0"/>
          </a:p>
          <a:p>
            <a:pPr>
              <a:buNone/>
            </a:pPr>
            <a:r>
              <a:rPr lang="en-US" sz="1600" dirty="0"/>
              <a:t>32 	(For after all these things do the Gentiles seek:) </a:t>
            </a:r>
          </a:p>
          <a:p>
            <a:pPr>
              <a:buNone/>
            </a:pPr>
            <a:endParaRPr lang="en-US" sz="800" dirty="0"/>
          </a:p>
          <a:p>
            <a:pPr>
              <a:buNone/>
            </a:pPr>
            <a:r>
              <a:rPr lang="en-US" sz="1600" dirty="0"/>
              <a:t>	for your heavenly Father </a:t>
            </a:r>
            <a:r>
              <a:rPr lang="en-US" sz="1600" dirty="0" err="1"/>
              <a:t>knoweth</a:t>
            </a:r>
            <a:r>
              <a:rPr lang="en-US" sz="1600" dirty="0"/>
              <a:t> that ye have need of all these things.</a:t>
            </a:r>
          </a:p>
          <a:p>
            <a:pPr>
              <a:buNone/>
            </a:pPr>
            <a:endParaRPr lang="en-US" sz="1600" dirty="0"/>
          </a:p>
        </p:txBody>
      </p:sp>
      <p:sp>
        <p:nvSpPr>
          <p:cNvPr id="9" name="Text Placeholder 8"/>
          <p:cNvSpPr>
            <a:spLocks noGrp="1"/>
          </p:cNvSpPr>
          <p:nvPr>
            <p:ph type="body" sz="half" idx="2"/>
          </p:nvPr>
        </p:nvSpPr>
        <p:spPr>
          <a:xfrm>
            <a:off x="304800" y="609600"/>
            <a:ext cx="2971800" cy="5562600"/>
          </a:xfrm>
        </p:spPr>
        <p:txBody>
          <a:bodyPr>
            <a:noAutofit/>
          </a:bodyPr>
          <a:lstStyle/>
          <a:p>
            <a:r>
              <a:rPr lang="en-US" sz="1600" dirty="0"/>
              <a:t>8</a:t>
            </a:r>
            <a:r>
              <a:rPr lang="en-US" sz="1600" dirty="0">
                <a:solidFill>
                  <a:srgbClr val="FF0000"/>
                </a:solidFill>
              </a:rPr>
              <a:t> Wherefore</a:t>
            </a:r>
            <a:r>
              <a:rPr lang="en-US" sz="1600" dirty="0"/>
              <a:t>, if God so clothe the grass of the field, which today is, and tomorrow is cast into the oven, </a:t>
            </a:r>
          </a:p>
          <a:p>
            <a:r>
              <a:rPr lang="en-US" sz="1600" dirty="0"/>
              <a:t>even so will he clothe you, </a:t>
            </a:r>
          </a:p>
          <a:p>
            <a:endParaRPr lang="en-US" sz="800" dirty="0"/>
          </a:p>
          <a:p>
            <a:r>
              <a:rPr lang="en-US" sz="1600" dirty="0">
                <a:solidFill>
                  <a:srgbClr val="FF0000"/>
                </a:solidFill>
              </a:rPr>
              <a:t>if ye are not </a:t>
            </a:r>
            <a:r>
              <a:rPr lang="en-US" sz="1600" dirty="0"/>
              <a:t>of little faith. </a:t>
            </a:r>
          </a:p>
          <a:p>
            <a:endParaRPr lang="en-US" sz="900" dirty="0"/>
          </a:p>
          <a:p>
            <a:r>
              <a:rPr lang="en-US" sz="1600" dirty="0"/>
              <a:t>9 Therefore take no thought, saying, What shall we eat? or, What shall we drink? or, Wherewithal shall we be clothed? </a:t>
            </a:r>
          </a:p>
          <a:p>
            <a:endParaRPr lang="en-US" sz="1600" dirty="0"/>
          </a:p>
          <a:p>
            <a:endParaRPr lang="en-US" sz="1600" dirty="0"/>
          </a:p>
          <a:p>
            <a:endParaRPr lang="en-US" sz="1600" dirty="0"/>
          </a:p>
          <a:p>
            <a:endParaRPr lang="en-US" sz="2000" dirty="0"/>
          </a:p>
          <a:p>
            <a:endParaRPr lang="en-US" sz="3200" dirty="0"/>
          </a:p>
          <a:p>
            <a:r>
              <a:rPr lang="en-US" sz="1600" dirty="0"/>
              <a:t>10 For your heavenly Father </a:t>
            </a:r>
            <a:r>
              <a:rPr lang="en-US" sz="1600" dirty="0" err="1"/>
              <a:t>knoweth</a:t>
            </a:r>
            <a:r>
              <a:rPr lang="en-US" sz="1600" dirty="0"/>
              <a:t> that ye have need of all these things.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11" name="Rectangle 10"/>
          <p:cNvSpPr/>
          <p:nvPr/>
        </p:nvSpPr>
        <p:spPr>
          <a:xfrm>
            <a:off x="3200400" y="609600"/>
            <a:ext cx="2895600" cy="7355860"/>
          </a:xfrm>
          <a:prstGeom prst="rect">
            <a:avLst/>
          </a:prstGeom>
        </p:spPr>
        <p:txBody>
          <a:bodyPr wrap="square">
            <a:spAutoFit/>
          </a:bodyPr>
          <a:lstStyle/>
          <a:p>
            <a:r>
              <a:rPr lang="en-US" sz="1600" dirty="0"/>
              <a:t>34 Therefore, if God so clothe the grass of the field, which today is, and tomorrow is cast into the oven, </a:t>
            </a:r>
          </a:p>
          <a:p>
            <a:r>
              <a:rPr lang="en-US" sz="1600" dirty="0"/>
              <a:t>how much more will he not provide for you, </a:t>
            </a:r>
          </a:p>
          <a:p>
            <a:r>
              <a:rPr lang="en-US" sz="1600" dirty="0">
                <a:solidFill>
                  <a:srgbClr val="FF0000"/>
                </a:solidFill>
              </a:rPr>
              <a:t>if ye are not </a:t>
            </a:r>
            <a:r>
              <a:rPr lang="en-US" sz="1600" dirty="0"/>
              <a:t>of little faith. </a:t>
            </a:r>
          </a:p>
          <a:p>
            <a:endParaRPr lang="en-US" sz="800" dirty="0"/>
          </a:p>
          <a:p>
            <a:r>
              <a:rPr lang="en-US" sz="1600" dirty="0"/>
              <a:t>35 Therefore take no thought, saying, What shall we eat? or, What shall we drink? or, Wherewithal shall we be clothed? </a:t>
            </a:r>
          </a:p>
          <a:p>
            <a:r>
              <a:rPr lang="en-US" sz="1600" dirty="0"/>
              <a:t>36 </a:t>
            </a:r>
            <a:r>
              <a:rPr lang="en-US" sz="1600" i="1" dirty="0">
                <a:solidFill>
                  <a:srgbClr val="FF0000"/>
                </a:solidFill>
              </a:rPr>
              <a:t>Why is it that ye murmur among yourselves, saying, We cannot obey thy word because ye have not all these things, and seek to excuse yourselves, saying that</a:t>
            </a:r>
            <a:r>
              <a:rPr lang="en-US" sz="1600" dirty="0"/>
              <a:t>, After all these things do the Gentiles seek. </a:t>
            </a:r>
          </a:p>
          <a:p>
            <a:endParaRPr lang="en-US" sz="1400" dirty="0"/>
          </a:p>
          <a:p>
            <a:r>
              <a:rPr lang="en-US" sz="1600" dirty="0"/>
              <a:t>37 Behold, I say unto you, that your heavenly Father </a:t>
            </a:r>
            <a:r>
              <a:rPr lang="en-US" sz="1600" dirty="0" err="1"/>
              <a:t>knoweth</a:t>
            </a:r>
            <a:r>
              <a:rPr lang="en-US" sz="1600" dirty="0"/>
              <a:t> that ye have need of all these things. </a:t>
            </a:r>
          </a:p>
          <a:p>
            <a:endParaRPr lang="en-US" sz="1600" dirty="0"/>
          </a:p>
          <a:p>
            <a:endParaRPr lang="en-US" sz="1600" dirty="0"/>
          </a:p>
          <a:p>
            <a:endParaRPr lang="en-US" sz="1600" dirty="0"/>
          </a:p>
          <a:p>
            <a:endParaRPr lang="en-US" sz="1600" dirty="0"/>
          </a:p>
          <a:p>
            <a:endParaRPr lang="en-US" sz="16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5943600" y="457200"/>
            <a:ext cx="3200400" cy="6248400"/>
          </a:xfrm>
        </p:spPr>
        <p:txBody>
          <a:bodyPr>
            <a:normAutofit/>
          </a:bodyPr>
          <a:lstStyle/>
          <a:p>
            <a:pPr>
              <a:buNone/>
            </a:pPr>
            <a:endParaRPr lang="en-US" sz="1600" dirty="0"/>
          </a:p>
          <a:p>
            <a:pPr>
              <a:buNone/>
            </a:pPr>
            <a:endParaRPr lang="en-US" sz="1600" dirty="0"/>
          </a:p>
          <a:p>
            <a:pPr>
              <a:buNone/>
            </a:pPr>
            <a:endParaRPr lang="en-US" sz="1600" dirty="0"/>
          </a:p>
          <a:p>
            <a:pPr>
              <a:buNone/>
            </a:pPr>
            <a:r>
              <a:rPr lang="en-US" sz="1600" dirty="0"/>
              <a:t>33 	But seek ye first </a:t>
            </a:r>
            <a:br>
              <a:rPr lang="en-US" sz="1600" dirty="0"/>
            </a:br>
            <a:endParaRPr lang="en-US" sz="1600" dirty="0"/>
          </a:p>
          <a:p>
            <a:pPr>
              <a:buNone/>
            </a:pPr>
            <a:r>
              <a:rPr lang="en-US" sz="1600" dirty="0"/>
              <a:t>	the kingdom of God, and </a:t>
            </a:r>
            <a:br>
              <a:rPr lang="en-US" sz="1600" dirty="0"/>
            </a:br>
            <a:endParaRPr lang="en-US" sz="1600" dirty="0"/>
          </a:p>
          <a:p>
            <a:pPr>
              <a:buNone/>
            </a:pPr>
            <a:r>
              <a:rPr lang="en-US" sz="1600" dirty="0"/>
              <a:t>	his righteousness; and all these things shall be added unto you.</a:t>
            </a:r>
          </a:p>
          <a:p>
            <a:pPr>
              <a:buNone/>
            </a:pPr>
            <a:endParaRPr lang="en-US" sz="1600" dirty="0"/>
          </a:p>
          <a:p>
            <a:pPr>
              <a:buNone/>
            </a:pPr>
            <a:r>
              <a:rPr lang="en-US" sz="1600" dirty="0"/>
              <a:t>34 	Take therefore no thought for the morrow: for the morrow shall take thought for the things of itself. </a:t>
            </a:r>
          </a:p>
          <a:p>
            <a:pPr>
              <a:buNone/>
            </a:pPr>
            <a:r>
              <a:rPr lang="en-US" sz="1600" dirty="0"/>
              <a:t>	Sufficient unto the day is the evil thereof.</a:t>
            </a:r>
          </a:p>
          <a:p>
            <a:pPr>
              <a:buNone/>
            </a:pPr>
            <a:endParaRPr lang="en-US" sz="1600" dirty="0"/>
          </a:p>
        </p:txBody>
      </p:sp>
      <p:sp>
        <p:nvSpPr>
          <p:cNvPr id="9" name="Text Placeholder 8"/>
          <p:cNvSpPr>
            <a:spLocks noGrp="1"/>
          </p:cNvSpPr>
          <p:nvPr>
            <p:ph type="body" sz="half" idx="2"/>
          </p:nvPr>
        </p:nvSpPr>
        <p:spPr>
          <a:xfrm>
            <a:off x="304800" y="533400"/>
            <a:ext cx="2971800" cy="5562600"/>
          </a:xfrm>
        </p:spPr>
        <p:txBody>
          <a:bodyPr>
            <a:noAutofit/>
          </a:bodyPr>
          <a:lstStyle/>
          <a:p>
            <a:endParaRPr lang="en-US" sz="1600" dirty="0"/>
          </a:p>
          <a:p>
            <a:endParaRPr lang="en-US" sz="1600" dirty="0"/>
          </a:p>
          <a:p>
            <a:endParaRPr lang="en-US" sz="1200" dirty="0"/>
          </a:p>
          <a:p>
            <a:r>
              <a:rPr lang="en-US" sz="1600" dirty="0"/>
              <a:t>11 But seek ye first </a:t>
            </a:r>
          </a:p>
          <a:p>
            <a:endParaRPr lang="en-US" sz="800" dirty="0"/>
          </a:p>
          <a:p>
            <a:r>
              <a:rPr lang="en-US" sz="1600" dirty="0"/>
              <a:t>the kingdom of God, and </a:t>
            </a:r>
            <a:br>
              <a:rPr lang="en-US" sz="1600" dirty="0"/>
            </a:br>
            <a:br>
              <a:rPr lang="en-US" sz="1600" dirty="0"/>
            </a:br>
            <a:r>
              <a:rPr lang="en-US" sz="1600" dirty="0"/>
              <a:t>his righteousness, and all these things shall be added unto you. </a:t>
            </a:r>
          </a:p>
          <a:p>
            <a:endParaRPr lang="en-US" sz="1600" dirty="0"/>
          </a:p>
          <a:p>
            <a:endParaRPr lang="en-US" sz="1600" dirty="0"/>
          </a:p>
          <a:p>
            <a:r>
              <a:rPr lang="en-US" sz="1600" dirty="0"/>
              <a:t>12 Take therefore no thought for the morrow, for the morrow shall take thought for the things of itself. </a:t>
            </a:r>
          </a:p>
          <a:p>
            <a:r>
              <a:rPr lang="en-US" sz="1600" dirty="0"/>
              <a:t>Sufficient is the day unto the evil thereof.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6</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6</a:t>
            </a:r>
          </a:p>
        </p:txBody>
      </p:sp>
      <p:sp>
        <p:nvSpPr>
          <p:cNvPr id="11" name="Rectangle 10"/>
          <p:cNvSpPr/>
          <p:nvPr/>
        </p:nvSpPr>
        <p:spPr>
          <a:xfrm>
            <a:off x="3200400" y="609600"/>
            <a:ext cx="2895600" cy="5509200"/>
          </a:xfrm>
          <a:prstGeom prst="rect">
            <a:avLst/>
          </a:prstGeom>
        </p:spPr>
        <p:txBody>
          <a:bodyPr wrap="square">
            <a:spAutoFit/>
          </a:bodyPr>
          <a:lstStyle/>
          <a:p>
            <a:r>
              <a:rPr lang="en-US" sz="1600" dirty="0"/>
              <a:t>38 Wherefore, seek not the things of this world </a:t>
            </a:r>
          </a:p>
          <a:p>
            <a:endParaRPr lang="en-US" sz="1600" dirty="0"/>
          </a:p>
          <a:p>
            <a:r>
              <a:rPr lang="en-US" sz="1600" dirty="0"/>
              <a:t>but seek ye first </a:t>
            </a:r>
            <a:br>
              <a:rPr lang="en-US" sz="1600" dirty="0"/>
            </a:br>
            <a:r>
              <a:rPr lang="en-US" sz="1600" dirty="0">
                <a:solidFill>
                  <a:srgbClr val="FF0000"/>
                </a:solidFill>
              </a:rPr>
              <a:t>to build up </a:t>
            </a:r>
          </a:p>
          <a:p>
            <a:r>
              <a:rPr lang="en-US" sz="1600" dirty="0"/>
              <a:t>the kingdom of God, and </a:t>
            </a:r>
          </a:p>
          <a:p>
            <a:r>
              <a:rPr lang="en-US" sz="1600" dirty="0">
                <a:solidFill>
                  <a:srgbClr val="FF0000"/>
                </a:solidFill>
              </a:rPr>
              <a:t>to establish </a:t>
            </a:r>
            <a:br>
              <a:rPr lang="en-US" sz="1600" dirty="0"/>
            </a:br>
            <a:r>
              <a:rPr lang="en-US" sz="1600" dirty="0"/>
              <a:t>his righteousness, and all these things shall be added unto you.</a:t>
            </a:r>
          </a:p>
          <a:p>
            <a:r>
              <a:rPr lang="en-US" sz="1600" dirty="0"/>
              <a:t> </a:t>
            </a:r>
          </a:p>
          <a:p>
            <a:endParaRPr lang="en-US" sz="1600" dirty="0"/>
          </a:p>
          <a:p>
            <a:r>
              <a:rPr lang="en-US" sz="1600" dirty="0"/>
              <a:t>39 Take, therefore, no thought for the morrow; for the morrow shall take thought for the things of itself. </a:t>
            </a:r>
          </a:p>
          <a:p>
            <a:r>
              <a:rPr lang="en-US" sz="1600" dirty="0"/>
              <a:t>Sufficient unto the day </a:t>
            </a:r>
            <a:r>
              <a:rPr lang="en-US" sz="1600" b="1" i="1" dirty="0"/>
              <a:t>shall be </a:t>
            </a:r>
            <a:r>
              <a:rPr lang="en-US" sz="1600" dirty="0"/>
              <a:t>the evil thereof. </a:t>
            </a:r>
          </a:p>
          <a:p>
            <a:endParaRPr lang="en-US" sz="1600" dirty="0"/>
          </a:p>
          <a:p>
            <a:endParaRPr lang="en-US" sz="1600" dirty="0"/>
          </a:p>
          <a:p>
            <a:endParaRPr lang="en-US" sz="1600" dirty="0"/>
          </a:p>
          <a:p>
            <a:endParaRPr lang="en-US" sz="1600" dirty="0"/>
          </a:p>
          <a:p>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3352800" y="273050"/>
            <a:ext cx="5334000" cy="5853113"/>
          </a:xfrm>
        </p:spPr>
        <p:txBody>
          <a:bodyPr>
            <a:normAutofit/>
          </a:bodyPr>
          <a:lstStyle/>
          <a:p>
            <a:pPr>
              <a:buNone/>
            </a:pPr>
            <a:r>
              <a:rPr lang="en-US" sz="2000" dirty="0"/>
              <a:t>		I.V.			            K.J.</a:t>
            </a:r>
          </a:p>
        </p:txBody>
      </p:sp>
      <p:sp>
        <p:nvSpPr>
          <p:cNvPr id="9" name="Text Placeholder 8"/>
          <p:cNvSpPr>
            <a:spLocks noGrp="1"/>
          </p:cNvSpPr>
          <p:nvPr>
            <p:ph type="body" sz="half" idx="2"/>
          </p:nvPr>
        </p:nvSpPr>
        <p:spPr>
          <a:xfrm>
            <a:off x="381000" y="838200"/>
            <a:ext cx="3008313" cy="4691063"/>
          </a:xfrm>
        </p:spPr>
        <p:txBody>
          <a:bodyPr>
            <a:noAutofit/>
          </a:bodyPr>
          <a:lstStyle/>
          <a:p>
            <a:r>
              <a:rPr lang="en-US" sz="1600" dirty="0">
                <a:solidFill>
                  <a:srgbClr val="FF0000"/>
                </a:solidFill>
              </a:rPr>
              <a:t>47</a:t>
            </a:r>
            <a:r>
              <a:rPr lang="en-US" sz="1600" dirty="0"/>
              <a:t> …blessed are ye, if ye shall believe in me,</a:t>
            </a:r>
          </a:p>
          <a:p>
            <a:endParaRPr lang="en-US" sz="1600" dirty="0"/>
          </a:p>
          <a:p>
            <a:r>
              <a:rPr lang="en-US" sz="1600" dirty="0"/>
              <a:t>and be baptized, after that ye have seen me, and know that I am. </a:t>
            </a:r>
          </a:p>
          <a:p>
            <a:endParaRPr lang="en-US" sz="1600" dirty="0"/>
          </a:p>
          <a:p>
            <a:r>
              <a:rPr lang="en-US" sz="1600" dirty="0"/>
              <a:t>48 And again, more blessed are they who shall believe in your words, because that ye shall testify that ye have seen me, and that ye know that I am. </a:t>
            </a:r>
          </a:p>
          <a:p>
            <a:endParaRPr lang="en-US" sz="1600" dirty="0"/>
          </a:p>
          <a:p>
            <a:r>
              <a:rPr lang="en-US" sz="1600" dirty="0"/>
              <a:t>49 Yea, blessed are they who shall believe in your words, and come down into the depths of humility, and be baptized; for they shall be visited with fire and with the Holy Ghost, and shall receive a remission of their sins. </a:t>
            </a:r>
          </a:p>
        </p:txBody>
      </p:sp>
      <p:sp>
        <p:nvSpPr>
          <p:cNvPr id="14338" name="Rectangle 2"/>
          <p:cNvSpPr>
            <a:spLocks noChangeArrowheads="1"/>
          </p:cNvSpPr>
          <p:nvPr/>
        </p:nvSpPr>
        <p:spPr bwMode="auto">
          <a:xfrm>
            <a:off x="3657600" y="762000"/>
            <a:ext cx="32004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Matt 5:3 Blessed are they who shall believe on me; </a:t>
            </a:r>
          </a:p>
          <a:p>
            <a:endParaRPr lang="en-US" sz="1600" dirty="0"/>
          </a:p>
          <a:p>
            <a:endParaRPr lang="en-US" sz="1600" dirty="0"/>
          </a:p>
          <a:p>
            <a:endParaRPr lang="en-US" sz="1600" dirty="0"/>
          </a:p>
          <a:p>
            <a:endParaRPr lang="en-US" sz="1600" dirty="0"/>
          </a:p>
          <a:p>
            <a:endParaRPr lang="en-US" sz="1000" dirty="0"/>
          </a:p>
          <a:p>
            <a:endParaRPr lang="en-US" sz="1600" dirty="0"/>
          </a:p>
          <a:p>
            <a:r>
              <a:rPr lang="en-US" sz="1600" dirty="0"/>
              <a:t>and again, more blessed are</a:t>
            </a:r>
          </a:p>
          <a:p>
            <a:r>
              <a:rPr lang="en-US" sz="1600" dirty="0"/>
              <a:t> they who shall believe on your words, when ye shall testify that ye have seen me and that I am. </a:t>
            </a:r>
          </a:p>
          <a:p>
            <a:endParaRPr lang="en-US" sz="1600" dirty="0"/>
          </a:p>
          <a:p>
            <a:endParaRPr lang="en-US" sz="1600" dirty="0"/>
          </a:p>
          <a:p>
            <a:r>
              <a:rPr lang="en-US" sz="1600" dirty="0"/>
              <a:t>4 Yea, blessed are they who shall believe on your words, and come down into the depth of humility, and be baptized </a:t>
            </a:r>
            <a:r>
              <a:rPr lang="en-US" sz="1600" dirty="0">
                <a:solidFill>
                  <a:srgbClr val="FF0000"/>
                </a:solidFill>
              </a:rPr>
              <a:t>in my name</a:t>
            </a:r>
            <a:r>
              <a:rPr lang="en-US" sz="1600" dirty="0"/>
              <a:t>; for they shall be visited with fire and the Holy Ghost, and shall receive a remission of their sins.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4" name="Picture 4" descr="http://images.fineartamerica.com/images-medium-large/1-sermon-on-the-mount-granger.jpg"/>
          <p:cNvPicPr>
            <a:picLocks noChangeAspect="1" noChangeArrowheads="1"/>
          </p:cNvPicPr>
          <p:nvPr/>
        </p:nvPicPr>
        <p:blipFill>
          <a:blip r:embed="rId2" cstate="print"/>
          <a:srcRect/>
          <a:stretch>
            <a:fillRect/>
          </a:stretch>
        </p:blipFill>
        <p:spPr bwMode="auto">
          <a:xfrm>
            <a:off x="381000" y="228600"/>
            <a:ext cx="8572500" cy="6181726"/>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5943600" y="457200"/>
            <a:ext cx="3429000" cy="6248400"/>
          </a:xfrm>
        </p:spPr>
        <p:txBody>
          <a:bodyPr>
            <a:normAutofit/>
          </a:bodyPr>
          <a:lstStyle/>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r>
              <a:rPr lang="en-US" sz="1600" dirty="0"/>
              <a:t>1 	Judge not, that ye be not judged.</a:t>
            </a:r>
          </a:p>
          <a:p>
            <a:pPr>
              <a:buNone/>
            </a:pPr>
            <a:endParaRPr lang="en-US" sz="1600" dirty="0"/>
          </a:p>
          <a:p>
            <a:pPr>
              <a:buNone/>
            </a:pPr>
            <a:endParaRPr lang="en-US" sz="1600" dirty="0"/>
          </a:p>
          <a:p>
            <a:pPr>
              <a:buNone/>
            </a:pPr>
            <a:r>
              <a:rPr lang="en-US" sz="1600" dirty="0"/>
              <a:t>2     For with what judgment ye judge, ye shall be judged: and with what measure ye mete, it shall be measured to you again.</a:t>
            </a:r>
          </a:p>
          <a:p>
            <a:pPr>
              <a:buNone/>
            </a:pPr>
            <a:endParaRPr lang="en-US" sz="1600" dirty="0"/>
          </a:p>
        </p:txBody>
      </p:sp>
      <p:sp>
        <p:nvSpPr>
          <p:cNvPr id="9" name="Text Placeholder 8"/>
          <p:cNvSpPr>
            <a:spLocks noGrp="1"/>
          </p:cNvSpPr>
          <p:nvPr>
            <p:ph type="body" sz="half" idx="2"/>
          </p:nvPr>
        </p:nvSpPr>
        <p:spPr>
          <a:xfrm>
            <a:off x="304800" y="533400"/>
            <a:ext cx="2971800" cy="5562600"/>
          </a:xfrm>
        </p:spPr>
        <p:txBody>
          <a:bodyPr>
            <a:noAutofit/>
          </a:bodyPr>
          <a:lstStyle/>
          <a:p>
            <a:r>
              <a:rPr lang="en-US" sz="1600" dirty="0"/>
              <a:t>13 And now it came to pass that when Jesus had spoken these words, he turned again to the multitude, and did open his mouth unto them again, saying, </a:t>
            </a:r>
          </a:p>
          <a:p>
            <a:endParaRPr lang="en-US" sz="1600" dirty="0"/>
          </a:p>
          <a:p>
            <a:r>
              <a:rPr lang="en-US" sz="1600" dirty="0"/>
              <a:t>Verily, verily, I say unto you, </a:t>
            </a:r>
          </a:p>
          <a:p>
            <a:r>
              <a:rPr lang="en-US" sz="1600" dirty="0"/>
              <a:t>Judge not, that ye be not judged.</a:t>
            </a:r>
          </a:p>
          <a:p>
            <a:r>
              <a:rPr lang="en-US" sz="1600" dirty="0"/>
              <a:t> </a:t>
            </a:r>
          </a:p>
          <a:p>
            <a:endParaRPr lang="en-US" sz="800" dirty="0"/>
          </a:p>
          <a:p>
            <a:r>
              <a:rPr lang="en-US" sz="1600" dirty="0"/>
              <a:t>14 For with what judgment ye judge, ye shall be judged; and with what measure ye mete, it shall be measured to you again. </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609600"/>
            <a:ext cx="2895600" cy="4770537"/>
          </a:xfrm>
          <a:prstGeom prst="rect">
            <a:avLst/>
          </a:prstGeom>
        </p:spPr>
        <p:txBody>
          <a:bodyPr wrap="square">
            <a:spAutoFit/>
          </a:bodyPr>
          <a:lstStyle/>
          <a:p>
            <a:r>
              <a:rPr lang="en-US" sz="1600" dirty="0"/>
              <a:t>1 Now these are the words which Jesus taught his disciples that they should say unto the people. </a:t>
            </a:r>
          </a:p>
          <a:p>
            <a:endParaRPr lang="en-US" sz="1600" dirty="0"/>
          </a:p>
          <a:p>
            <a:endParaRPr lang="en-US" sz="1600" dirty="0"/>
          </a:p>
          <a:p>
            <a:r>
              <a:rPr lang="en-US" sz="1600" dirty="0"/>
              <a:t>2 Judge not </a:t>
            </a:r>
            <a:r>
              <a:rPr lang="en-US" sz="1600" dirty="0" err="1">
                <a:solidFill>
                  <a:srgbClr val="FF0000"/>
                </a:solidFill>
              </a:rPr>
              <a:t>unrighteously</a:t>
            </a:r>
            <a:r>
              <a:rPr lang="en-US" sz="1600" dirty="0"/>
              <a:t>, </a:t>
            </a:r>
          </a:p>
          <a:p>
            <a:r>
              <a:rPr lang="en-US" sz="1600" dirty="0"/>
              <a:t>that ye be not judged; </a:t>
            </a:r>
            <a:r>
              <a:rPr lang="en-US" sz="1600" dirty="0">
                <a:solidFill>
                  <a:srgbClr val="FF0000"/>
                </a:solidFill>
              </a:rPr>
              <a:t>but judge righteous judgment. </a:t>
            </a:r>
          </a:p>
          <a:p>
            <a:endParaRPr lang="en-US" sz="1600" dirty="0"/>
          </a:p>
          <a:p>
            <a:r>
              <a:rPr lang="en-US" sz="1600" dirty="0"/>
              <a:t>3 For with what judgment ye shall judge, ye shall be judged; and with what measure ye mete, it shall be measured to you again</a:t>
            </a:r>
          </a:p>
          <a:p>
            <a:endParaRPr lang="en-US" sz="1600" dirty="0"/>
          </a:p>
          <a:p>
            <a:endParaRPr lang="en-US" sz="1600" dirty="0"/>
          </a:p>
          <a:p>
            <a:endParaRPr lang="en-US" sz="1600" dirty="0"/>
          </a:p>
          <a:p>
            <a:endParaRPr lang="en-US" sz="16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6019800" y="381000"/>
            <a:ext cx="3276600" cy="6248400"/>
          </a:xfrm>
        </p:spPr>
        <p:txBody>
          <a:bodyPr>
            <a:normAutofit/>
          </a:bodyPr>
          <a:lstStyle/>
          <a:p>
            <a:pPr>
              <a:buNone/>
            </a:pPr>
            <a:endParaRPr lang="en-US" sz="1600" dirty="0"/>
          </a:p>
          <a:p>
            <a:pPr>
              <a:buNone/>
            </a:pPr>
            <a:endParaRPr lang="en-US" sz="1600" dirty="0"/>
          </a:p>
          <a:p>
            <a:pPr>
              <a:buNone/>
            </a:pPr>
            <a:endParaRPr lang="en-US" sz="900" dirty="0"/>
          </a:p>
          <a:p>
            <a:pPr>
              <a:buNone/>
            </a:pPr>
            <a:r>
              <a:rPr lang="en-US" sz="1600" dirty="0"/>
              <a:t>3 	And why </a:t>
            </a:r>
            <a:r>
              <a:rPr lang="en-US" sz="1600" dirty="0" err="1"/>
              <a:t>beholdest</a:t>
            </a:r>
            <a:r>
              <a:rPr lang="en-US" sz="1600" dirty="0"/>
              <a:t> thou the mote that is in thy brother’s eye, but </a:t>
            </a:r>
            <a:r>
              <a:rPr lang="en-US" sz="1600" dirty="0" err="1"/>
              <a:t>considerest</a:t>
            </a:r>
            <a:r>
              <a:rPr lang="en-US" sz="1600" dirty="0"/>
              <a:t> not the beam that is in </a:t>
            </a:r>
            <a:r>
              <a:rPr lang="en-US" sz="1600" dirty="0" err="1"/>
              <a:t>thine</a:t>
            </a:r>
            <a:r>
              <a:rPr lang="en-US" sz="1600" dirty="0"/>
              <a:t> own eye?</a:t>
            </a:r>
          </a:p>
          <a:p>
            <a:pPr>
              <a:buNone/>
            </a:pPr>
            <a:endParaRPr lang="en-US" sz="1600" dirty="0"/>
          </a:p>
          <a:p>
            <a:pPr>
              <a:buNone/>
            </a:pPr>
            <a:endParaRPr lang="en-US" sz="1600" dirty="0"/>
          </a:p>
          <a:p>
            <a:pPr>
              <a:buNone/>
            </a:pPr>
            <a:r>
              <a:rPr lang="en-US" sz="1600" dirty="0"/>
              <a:t>4 	Or how wilt thou say to thy brother, Let me pull out the mote out of </a:t>
            </a:r>
            <a:r>
              <a:rPr lang="en-US" sz="1600" dirty="0" err="1"/>
              <a:t>thine</a:t>
            </a:r>
            <a:r>
              <a:rPr lang="en-US" sz="1600" dirty="0"/>
              <a:t> eye; </a:t>
            </a:r>
            <a:r>
              <a:rPr lang="en-US" sz="1600" i="1" dirty="0"/>
              <a:t>and, behold, </a:t>
            </a:r>
            <a:r>
              <a:rPr lang="en-US" sz="1600" dirty="0"/>
              <a:t>a beam is in </a:t>
            </a:r>
            <a:r>
              <a:rPr lang="en-US" sz="1600" dirty="0" err="1"/>
              <a:t>thine</a:t>
            </a:r>
            <a:r>
              <a:rPr lang="en-US" sz="1600" dirty="0"/>
              <a:t> own eye?</a:t>
            </a:r>
          </a:p>
          <a:p>
            <a:pPr>
              <a:buNone/>
            </a:pPr>
            <a:endParaRPr lang="en-US" sz="1600" dirty="0"/>
          </a:p>
        </p:txBody>
      </p:sp>
      <p:sp>
        <p:nvSpPr>
          <p:cNvPr id="9" name="Text Placeholder 8"/>
          <p:cNvSpPr>
            <a:spLocks noGrp="1"/>
          </p:cNvSpPr>
          <p:nvPr>
            <p:ph type="body" sz="half" idx="2"/>
          </p:nvPr>
        </p:nvSpPr>
        <p:spPr>
          <a:xfrm>
            <a:off x="304800" y="533400"/>
            <a:ext cx="2971800" cy="5562600"/>
          </a:xfrm>
        </p:spPr>
        <p:txBody>
          <a:bodyPr>
            <a:noAutofit/>
          </a:bodyPr>
          <a:lstStyle/>
          <a:p>
            <a:endParaRPr lang="en-US" sz="1600" dirty="0"/>
          </a:p>
          <a:p>
            <a:endParaRPr lang="en-US" sz="1600" dirty="0"/>
          </a:p>
          <a:p>
            <a:r>
              <a:rPr lang="en-US" sz="1600" dirty="0"/>
              <a:t>15 And why </a:t>
            </a:r>
            <a:r>
              <a:rPr lang="en-US" sz="1600" dirty="0" err="1"/>
              <a:t>beholdest</a:t>
            </a:r>
            <a:r>
              <a:rPr lang="en-US" sz="1600" dirty="0"/>
              <a:t> thou the mote that is in thy brother's eye, but </a:t>
            </a:r>
            <a:r>
              <a:rPr lang="en-US" sz="1600" dirty="0" err="1"/>
              <a:t>considerest</a:t>
            </a:r>
            <a:r>
              <a:rPr lang="en-US" sz="1600" dirty="0"/>
              <a:t> not the beam that is in </a:t>
            </a:r>
            <a:r>
              <a:rPr lang="en-US" sz="1600" dirty="0" err="1"/>
              <a:t>thine</a:t>
            </a:r>
            <a:r>
              <a:rPr lang="en-US" sz="1600" dirty="0"/>
              <a:t> own eye? </a:t>
            </a:r>
          </a:p>
          <a:p>
            <a:endParaRPr lang="en-US" sz="1600" dirty="0"/>
          </a:p>
          <a:p>
            <a:endParaRPr lang="en-US" sz="800" dirty="0"/>
          </a:p>
          <a:p>
            <a:endParaRPr lang="en-US" sz="1600" dirty="0"/>
          </a:p>
          <a:p>
            <a:r>
              <a:rPr lang="en-US" sz="1600" dirty="0"/>
              <a:t>16 Or how wilt thou say to thy brother, Let me pull the mote out of </a:t>
            </a:r>
            <a:r>
              <a:rPr lang="en-US" sz="1600" dirty="0" err="1"/>
              <a:t>thine</a:t>
            </a:r>
            <a:r>
              <a:rPr lang="en-US" sz="1600" dirty="0"/>
              <a:t> eye; </a:t>
            </a:r>
            <a:r>
              <a:rPr lang="en-US" sz="1600" i="1" dirty="0"/>
              <a:t>and behold, </a:t>
            </a:r>
            <a:r>
              <a:rPr lang="en-US" sz="1600" dirty="0"/>
              <a:t>a beam is in </a:t>
            </a:r>
            <a:r>
              <a:rPr lang="en-US" sz="1600" dirty="0" err="1"/>
              <a:t>thine</a:t>
            </a:r>
            <a:r>
              <a:rPr lang="en-US" sz="1600" dirty="0"/>
              <a:t> own eye? </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609600"/>
            <a:ext cx="2895600" cy="4524315"/>
          </a:xfrm>
          <a:prstGeom prst="rect">
            <a:avLst/>
          </a:prstGeom>
        </p:spPr>
        <p:txBody>
          <a:bodyPr wrap="square">
            <a:spAutoFit/>
          </a:bodyPr>
          <a:lstStyle/>
          <a:p>
            <a:r>
              <a:rPr lang="en-US" sz="1600" dirty="0"/>
              <a:t>4 And again, ye shall say unto them, </a:t>
            </a:r>
            <a:br>
              <a:rPr lang="en-US" sz="1600" dirty="0"/>
            </a:br>
            <a:r>
              <a:rPr lang="en-US" sz="1600" dirty="0"/>
              <a:t>Why is it that thou </a:t>
            </a:r>
            <a:r>
              <a:rPr lang="en-US" sz="1600" dirty="0" err="1"/>
              <a:t>beholdest</a:t>
            </a:r>
            <a:r>
              <a:rPr lang="en-US" sz="1600" dirty="0"/>
              <a:t> the mote that is in thy brother's eye, but </a:t>
            </a:r>
            <a:r>
              <a:rPr lang="en-US" sz="1600" dirty="0" err="1"/>
              <a:t>considerest</a:t>
            </a:r>
            <a:r>
              <a:rPr lang="en-US" sz="1600" dirty="0"/>
              <a:t> not the beam that is in </a:t>
            </a:r>
            <a:r>
              <a:rPr lang="en-US" sz="1600" dirty="0" err="1"/>
              <a:t>thine</a:t>
            </a:r>
            <a:r>
              <a:rPr lang="en-US" sz="1600" dirty="0"/>
              <a:t> own eye? </a:t>
            </a:r>
          </a:p>
          <a:p>
            <a:endParaRPr lang="en-US" sz="1600" dirty="0"/>
          </a:p>
          <a:p>
            <a:endParaRPr lang="en-US" sz="1600" dirty="0"/>
          </a:p>
          <a:p>
            <a:endParaRPr lang="en-US" sz="1600" dirty="0"/>
          </a:p>
          <a:p>
            <a:r>
              <a:rPr lang="en-US" sz="1600" dirty="0"/>
              <a:t>5 Or how wilt thou say to thy brother, Let me pull out the mote out of </a:t>
            </a:r>
            <a:r>
              <a:rPr lang="en-US" sz="1600" dirty="0" err="1"/>
              <a:t>thine</a:t>
            </a:r>
            <a:r>
              <a:rPr lang="en-US" sz="1600" dirty="0"/>
              <a:t> eye; </a:t>
            </a:r>
            <a:r>
              <a:rPr lang="en-US" sz="1600" i="1" dirty="0"/>
              <a:t>and canst not behold</a:t>
            </a:r>
            <a:r>
              <a:rPr lang="en-US" sz="1600" dirty="0"/>
              <a:t> a beam in </a:t>
            </a:r>
            <a:r>
              <a:rPr lang="en-US" sz="1600" dirty="0" err="1"/>
              <a:t>thine</a:t>
            </a:r>
            <a:r>
              <a:rPr lang="en-US" sz="1600" dirty="0"/>
              <a:t> own eye? </a:t>
            </a:r>
          </a:p>
          <a:p>
            <a:endParaRPr lang="en-US" sz="1600" dirty="0"/>
          </a:p>
          <a:p>
            <a:endParaRPr lang="en-US" sz="1600" dirty="0"/>
          </a:p>
          <a:p>
            <a:endParaRPr lang="en-US" sz="1600" dirty="0"/>
          </a:p>
          <a:p>
            <a:endParaRPr lang="en-US" sz="16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6019800" y="381000"/>
            <a:ext cx="3276600" cy="6248400"/>
          </a:xfrm>
        </p:spPr>
        <p:txBody>
          <a:bodyPr>
            <a:normAutofit/>
          </a:bodyPr>
          <a:lstStyle/>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2400" dirty="0"/>
          </a:p>
          <a:p>
            <a:pPr>
              <a:buNone/>
            </a:pPr>
            <a:endParaRPr lang="en-US" sz="1600" dirty="0"/>
          </a:p>
          <a:p>
            <a:pPr>
              <a:buNone/>
            </a:pPr>
            <a:endParaRPr lang="en-US" sz="1600" dirty="0"/>
          </a:p>
          <a:p>
            <a:pPr>
              <a:buNone/>
            </a:pPr>
            <a:endParaRPr lang="en-US" sz="1600" dirty="0"/>
          </a:p>
          <a:p>
            <a:pPr>
              <a:buNone/>
            </a:pPr>
            <a:r>
              <a:rPr lang="en-US" sz="1600" dirty="0"/>
              <a:t>5 	Thou hypocrite, first cast out the beam out of </a:t>
            </a:r>
            <a:r>
              <a:rPr lang="en-US" sz="1600" dirty="0" err="1"/>
              <a:t>thine</a:t>
            </a:r>
            <a:r>
              <a:rPr lang="en-US" sz="1600" dirty="0"/>
              <a:t> own eye; and then </a:t>
            </a:r>
            <a:r>
              <a:rPr lang="en-US" sz="1600" dirty="0" err="1"/>
              <a:t>shalt</a:t>
            </a:r>
            <a:r>
              <a:rPr lang="en-US" sz="1600" dirty="0"/>
              <a:t> thou see clearly to cast out the mote out of thy brother’s eye.</a:t>
            </a:r>
          </a:p>
          <a:p>
            <a:pPr>
              <a:buNone/>
            </a:pPr>
            <a:endParaRPr lang="en-US" sz="1600" dirty="0"/>
          </a:p>
        </p:txBody>
      </p:sp>
      <p:sp>
        <p:nvSpPr>
          <p:cNvPr id="9" name="Text Placeholder 8"/>
          <p:cNvSpPr>
            <a:spLocks noGrp="1"/>
          </p:cNvSpPr>
          <p:nvPr>
            <p:ph type="body" sz="half" idx="2"/>
          </p:nvPr>
        </p:nvSpPr>
        <p:spPr>
          <a:xfrm>
            <a:off x="304800" y="533400"/>
            <a:ext cx="2971800" cy="5562600"/>
          </a:xfrm>
        </p:spPr>
        <p:txBody>
          <a:bodyPr>
            <a:noAutofit/>
          </a:bodyPr>
          <a:lstStyle/>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2000" dirty="0"/>
          </a:p>
          <a:p>
            <a:endParaRPr lang="en-US" sz="1600" dirty="0"/>
          </a:p>
          <a:p>
            <a:r>
              <a:rPr lang="en-US" sz="1600" dirty="0"/>
              <a:t>17 Thou hypocrite, first cast the beam out of </a:t>
            </a:r>
            <a:r>
              <a:rPr lang="en-US" sz="1600" dirty="0" err="1"/>
              <a:t>thine</a:t>
            </a:r>
            <a:r>
              <a:rPr lang="en-US" sz="1600" dirty="0"/>
              <a:t> own eye: and then </a:t>
            </a:r>
            <a:r>
              <a:rPr lang="en-US" sz="1600" dirty="0" err="1"/>
              <a:t>shalt</a:t>
            </a:r>
            <a:r>
              <a:rPr lang="en-US" sz="1600" dirty="0"/>
              <a:t> thou see clearly to cast the mote out of thy brother's eye. </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609600"/>
            <a:ext cx="2895600" cy="6494085"/>
          </a:xfrm>
          <a:prstGeom prst="rect">
            <a:avLst/>
          </a:prstGeom>
        </p:spPr>
        <p:txBody>
          <a:bodyPr wrap="square">
            <a:spAutoFit/>
          </a:bodyPr>
          <a:lstStyle/>
          <a:p>
            <a:r>
              <a:rPr lang="en-US" sz="1600" dirty="0"/>
              <a:t>6 And Jesus said unto his disciples, </a:t>
            </a:r>
            <a:r>
              <a:rPr lang="en-US" sz="1600" dirty="0" err="1"/>
              <a:t>Beholdest</a:t>
            </a:r>
            <a:r>
              <a:rPr lang="en-US" sz="1600" dirty="0"/>
              <a:t> thou the Scribes, and the Pharisees, and the Priests, and the Levites? They teach in their synagogues, but do not observe the law, nor the commandments; and all have gone out of the way, and are under sin. </a:t>
            </a:r>
          </a:p>
          <a:p>
            <a:r>
              <a:rPr lang="en-US" sz="1600" dirty="0"/>
              <a:t>7 Go thou and say unto them, Why teach ye men the law and the commandments, when ye yourselves are the children of corruption? </a:t>
            </a:r>
          </a:p>
          <a:p>
            <a:endParaRPr lang="en-US" sz="1600" dirty="0"/>
          </a:p>
          <a:p>
            <a:r>
              <a:rPr lang="en-US" sz="1600" dirty="0"/>
              <a:t>8 Say unto them, </a:t>
            </a:r>
          </a:p>
          <a:p>
            <a:endParaRPr lang="en-US" sz="800" dirty="0"/>
          </a:p>
          <a:p>
            <a:r>
              <a:rPr lang="en-US" sz="1600" dirty="0"/>
              <a:t>Ye hypocrites, first cast out the beam out of </a:t>
            </a:r>
            <a:r>
              <a:rPr lang="en-US" sz="1600" dirty="0" err="1"/>
              <a:t>thine</a:t>
            </a:r>
            <a:r>
              <a:rPr lang="en-US" sz="1600" dirty="0"/>
              <a:t> own eye; and then </a:t>
            </a:r>
            <a:r>
              <a:rPr lang="en-US" sz="1600" dirty="0" err="1"/>
              <a:t>shalt</a:t>
            </a:r>
            <a:r>
              <a:rPr lang="en-US" sz="1600" dirty="0"/>
              <a:t> thou see clearly to cast out the mote out of thy brother's eye. </a:t>
            </a:r>
          </a:p>
          <a:p>
            <a:endParaRPr lang="en-US" sz="1600" dirty="0"/>
          </a:p>
          <a:p>
            <a:endParaRPr lang="en-US" sz="1600" dirty="0"/>
          </a:p>
          <a:p>
            <a:endParaRPr lang="en-US" sz="1600" dirty="0"/>
          </a:p>
          <a:p>
            <a:endParaRPr lang="en-US" sz="16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6019800" y="609600"/>
            <a:ext cx="3276600" cy="6248400"/>
          </a:xfrm>
        </p:spPr>
        <p:txBody>
          <a:bodyPr>
            <a:normAutofit/>
          </a:bodyPr>
          <a:lstStyle/>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endParaRPr lang="en-US" sz="1600" dirty="0"/>
          </a:p>
          <a:p>
            <a:pPr>
              <a:buNone/>
            </a:pPr>
            <a:r>
              <a:rPr lang="en-US" sz="1600" dirty="0"/>
              <a:t>6 	Give not that which is holy unto the dogs, neither cast ye your pearls before swine, lest they trample them under their feet, </a:t>
            </a:r>
            <a:br>
              <a:rPr lang="en-US" sz="1600" dirty="0"/>
            </a:br>
            <a:br>
              <a:rPr lang="en-US" sz="1600" dirty="0"/>
            </a:br>
            <a:r>
              <a:rPr lang="en-US" sz="1600" dirty="0"/>
              <a:t>and turn again and rend you.</a:t>
            </a:r>
          </a:p>
          <a:p>
            <a:pPr>
              <a:buNone/>
            </a:pPr>
            <a:endParaRPr lang="en-US" sz="1600" dirty="0"/>
          </a:p>
        </p:txBody>
      </p:sp>
      <p:sp>
        <p:nvSpPr>
          <p:cNvPr id="9" name="Text Placeholder 8"/>
          <p:cNvSpPr>
            <a:spLocks noGrp="1"/>
          </p:cNvSpPr>
          <p:nvPr>
            <p:ph type="body" sz="half" idx="2"/>
          </p:nvPr>
        </p:nvSpPr>
        <p:spPr>
          <a:xfrm>
            <a:off x="304800" y="685800"/>
            <a:ext cx="2971800" cy="5562600"/>
          </a:xfrm>
        </p:spPr>
        <p:txBody>
          <a:bodyPr>
            <a:noAutofit/>
          </a:bodyPr>
          <a:lstStyle/>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r>
              <a:rPr lang="en-US" sz="1600" dirty="0"/>
              <a:t>18 Give not that which is holy unto the dogs, neither cast ye your pearls before swine, lest they trample them under their feet, </a:t>
            </a:r>
          </a:p>
          <a:p>
            <a:r>
              <a:rPr lang="en-US" sz="1600" dirty="0"/>
              <a:t>and turn again and rend you. </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609600"/>
            <a:ext cx="2895600" cy="6863417"/>
          </a:xfrm>
          <a:prstGeom prst="rect">
            <a:avLst/>
          </a:prstGeom>
        </p:spPr>
        <p:txBody>
          <a:bodyPr wrap="square">
            <a:spAutoFit/>
          </a:bodyPr>
          <a:lstStyle/>
          <a:p>
            <a:r>
              <a:rPr lang="en-US" sz="1600" dirty="0"/>
              <a:t>9 Go ye into the world, saying unto all, Repent, for the kingdom of heaven has come nigh unto you. </a:t>
            </a:r>
          </a:p>
          <a:p>
            <a:r>
              <a:rPr lang="en-US" sz="1600" dirty="0"/>
              <a:t>10 And the mysteries of the kingdom ye shall keep within yourselves; </a:t>
            </a:r>
          </a:p>
          <a:p>
            <a:endParaRPr lang="en-US" sz="800" dirty="0"/>
          </a:p>
          <a:p>
            <a:r>
              <a:rPr lang="en-US" sz="1600" dirty="0"/>
              <a:t>for it is </a:t>
            </a:r>
          </a:p>
          <a:p>
            <a:endParaRPr lang="en-US" sz="1600" dirty="0"/>
          </a:p>
          <a:p>
            <a:r>
              <a:rPr lang="en-US" sz="1600" dirty="0"/>
              <a:t>not meet to give that which is holy unto the dogs; neither cast ye your pearls unto swine, lest they trample them under their feet. </a:t>
            </a:r>
          </a:p>
          <a:p>
            <a:endParaRPr lang="en-US" sz="1600" dirty="0"/>
          </a:p>
          <a:p>
            <a:endParaRPr lang="en-US" sz="1600" dirty="0"/>
          </a:p>
          <a:p>
            <a:endParaRPr lang="en-US" sz="1600" dirty="0"/>
          </a:p>
          <a:p>
            <a:r>
              <a:rPr lang="en-US" sz="1600" dirty="0"/>
              <a:t>11 For the world cannot receive that which ye yourselves, are not able to bear; wherefore ye shall not give your pearls unto them, lest they turn again and rend you. </a:t>
            </a:r>
          </a:p>
          <a:p>
            <a:endParaRPr lang="en-US" sz="1600" dirty="0"/>
          </a:p>
          <a:p>
            <a:endParaRPr lang="en-US" sz="1600" dirty="0"/>
          </a:p>
          <a:p>
            <a:endParaRPr lang="en-US" sz="1600" dirty="0"/>
          </a:p>
          <a:p>
            <a:endParaRPr lang="en-US" sz="16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6019800" y="762000"/>
            <a:ext cx="3124200" cy="6248400"/>
          </a:xfrm>
        </p:spPr>
        <p:txBody>
          <a:bodyPr>
            <a:normAutofit/>
          </a:bodyPr>
          <a:lstStyle/>
          <a:p>
            <a:pPr>
              <a:buNone/>
            </a:pPr>
            <a:endParaRPr lang="en-US" sz="1600" dirty="0"/>
          </a:p>
          <a:p>
            <a:pPr>
              <a:buNone/>
            </a:pPr>
            <a:endParaRPr lang="en-US" sz="1600" dirty="0"/>
          </a:p>
          <a:p>
            <a:pPr>
              <a:buNone/>
            </a:pPr>
            <a:r>
              <a:rPr lang="en-US" sz="1600" dirty="0"/>
              <a:t>7 	Ask, and it shall be given you; seek, and ye shall find; knock, and it shall be opened unto you:</a:t>
            </a:r>
          </a:p>
          <a:p>
            <a:pPr>
              <a:buNone/>
            </a:pPr>
            <a:endParaRPr lang="en-US" sz="1600" dirty="0"/>
          </a:p>
          <a:p>
            <a:pPr>
              <a:buNone/>
            </a:pPr>
            <a:r>
              <a:rPr lang="en-US" sz="1600" dirty="0"/>
              <a:t>8 	For every one that </a:t>
            </a:r>
            <a:r>
              <a:rPr lang="en-US" sz="1600" dirty="0" err="1"/>
              <a:t>asketh</a:t>
            </a:r>
            <a:r>
              <a:rPr lang="en-US" sz="1600" dirty="0"/>
              <a:t> </a:t>
            </a:r>
            <a:r>
              <a:rPr lang="en-US" sz="1600" dirty="0" err="1"/>
              <a:t>receiveth</a:t>
            </a:r>
            <a:r>
              <a:rPr lang="en-US" sz="1600" dirty="0"/>
              <a:t>; and he that </a:t>
            </a:r>
            <a:r>
              <a:rPr lang="en-US" sz="1600" dirty="0" err="1"/>
              <a:t>seeketh</a:t>
            </a:r>
            <a:r>
              <a:rPr lang="en-US" sz="1600" dirty="0"/>
              <a:t> </a:t>
            </a:r>
            <a:r>
              <a:rPr lang="en-US" sz="1600" dirty="0" err="1"/>
              <a:t>findeth</a:t>
            </a:r>
            <a:r>
              <a:rPr lang="en-US" sz="1600" dirty="0"/>
              <a:t>; and to him that </a:t>
            </a:r>
            <a:r>
              <a:rPr lang="en-US" sz="1600" dirty="0" err="1"/>
              <a:t>knocketh</a:t>
            </a:r>
            <a:r>
              <a:rPr lang="en-US" sz="1600" dirty="0"/>
              <a:t> it shall be opened.</a:t>
            </a:r>
          </a:p>
          <a:p>
            <a:pPr>
              <a:buNone/>
            </a:pPr>
            <a:endParaRPr lang="en-US" sz="1600" dirty="0"/>
          </a:p>
          <a:p>
            <a:pPr>
              <a:buNone/>
            </a:pPr>
            <a:endParaRPr lang="en-US" sz="1600" dirty="0"/>
          </a:p>
          <a:p>
            <a:pPr>
              <a:buNone/>
            </a:pPr>
            <a:endParaRPr lang="en-US" sz="1600" dirty="0"/>
          </a:p>
        </p:txBody>
      </p:sp>
      <p:sp>
        <p:nvSpPr>
          <p:cNvPr id="9" name="Text Placeholder 8"/>
          <p:cNvSpPr>
            <a:spLocks noGrp="1"/>
          </p:cNvSpPr>
          <p:nvPr>
            <p:ph type="body" sz="half" idx="2"/>
          </p:nvPr>
        </p:nvSpPr>
        <p:spPr>
          <a:xfrm>
            <a:off x="228600" y="533400"/>
            <a:ext cx="2971800" cy="5562600"/>
          </a:xfrm>
        </p:spPr>
        <p:txBody>
          <a:bodyPr>
            <a:noAutofit/>
          </a:bodyPr>
          <a:lstStyle/>
          <a:p>
            <a:endParaRPr lang="en-US" sz="1600" dirty="0"/>
          </a:p>
          <a:p>
            <a:endParaRPr lang="en-US" sz="1600" dirty="0"/>
          </a:p>
          <a:p>
            <a:endParaRPr lang="en-US" sz="1600" dirty="0"/>
          </a:p>
          <a:p>
            <a:r>
              <a:rPr lang="en-US" sz="1600" dirty="0"/>
              <a:t>19 Ask, and it shall be given unto you; seek, and ye shall find; knock, and it shall be opened unto you, </a:t>
            </a:r>
          </a:p>
          <a:p>
            <a:endParaRPr lang="en-US" sz="1600" dirty="0"/>
          </a:p>
          <a:p>
            <a:r>
              <a:rPr lang="en-US" sz="1600" dirty="0"/>
              <a:t>20 For every one that </a:t>
            </a:r>
            <a:r>
              <a:rPr lang="en-US" sz="1600" dirty="0" err="1"/>
              <a:t>asketh</a:t>
            </a:r>
            <a:r>
              <a:rPr lang="en-US" sz="1600" dirty="0"/>
              <a:t>, </a:t>
            </a:r>
            <a:r>
              <a:rPr lang="en-US" sz="1600" dirty="0" err="1"/>
              <a:t>receiveth</a:t>
            </a:r>
            <a:r>
              <a:rPr lang="en-US" sz="1600" dirty="0"/>
              <a:t>; and he that </a:t>
            </a:r>
            <a:r>
              <a:rPr lang="en-US" sz="1600" dirty="0" err="1"/>
              <a:t>seeketh</a:t>
            </a:r>
            <a:r>
              <a:rPr lang="en-US" sz="1600" dirty="0"/>
              <a:t>, </a:t>
            </a:r>
            <a:r>
              <a:rPr lang="en-US" sz="1600" dirty="0" err="1"/>
              <a:t>findeth</a:t>
            </a:r>
            <a:r>
              <a:rPr lang="en-US" sz="1600" dirty="0"/>
              <a:t>; and to him that </a:t>
            </a:r>
            <a:r>
              <a:rPr lang="en-US" sz="1600" dirty="0" err="1"/>
              <a:t>knocketh</a:t>
            </a:r>
            <a:r>
              <a:rPr lang="en-US" sz="1600" dirty="0"/>
              <a:t>, it shall be opened. </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609600"/>
            <a:ext cx="2895600" cy="4031873"/>
          </a:xfrm>
          <a:prstGeom prst="rect">
            <a:avLst/>
          </a:prstGeom>
        </p:spPr>
        <p:txBody>
          <a:bodyPr wrap="square">
            <a:spAutoFit/>
          </a:bodyPr>
          <a:lstStyle/>
          <a:p>
            <a:endParaRPr lang="en-US" sz="1600" dirty="0"/>
          </a:p>
          <a:p>
            <a:r>
              <a:rPr lang="en-US" sz="1600" dirty="0"/>
              <a:t>12 Say unto them, </a:t>
            </a:r>
          </a:p>
          <a:p>
            <a:r>
              <a:rPr lang="en-US" sz="1600" dirty="0">
                <a:solidFill>
                  <a:srgbClr val="FF0000"/>
                </a:solidFill>
              </a:rPr>
              <a:t>Ask of God</a:t>
            </a:r>
            <a:r>
              <a:rPr lang="en-US" sz="1600" dirty="0"/>
              <a:t>; </a:t>
            </a:r>
          </a:p>
          <a:p>
            <a:r>
              <a:rPr lang="en-US" sz="1600" dirty="0"/>
              <a:t>ask, and it shall be given you; seek, and ye shall find; knock, and it shall be opened unto you. </a:t>
            </a:r>
          </a:p>
          <a:p>
            <a:endParaRPr lang="en-US" sz="1600" dirty="0"/>
          </a:p>
          <a:p>
            <a:endParaRPr lang="en-US" sz="1600" dirty="0"/>
          </a:p>
          <a:p>
            <a:r>
              <a:rPr lang="en-US" sz="1600" dirty="0"/>
              <a:t>13 For every one that </a:t>
            </a:r>
            <a:r>
              <a:rPr lang="en-US" sz="1600" dirty="0" err="1"/>
              <a:t>asketh</a:t>
            </a:r>
            <a:r>
              <a:rPr lang="en-US" sz="1600" dirty="0"/>
              <a:t>, </a:t>
            </a:r>
            <a:r>
              <a:rPr lang="en-US" sz="1600" dirty="0" err="1"/>
              <a:t>receiveth</a:t>
            </a:r>
            <a:r>
              <a:rPr lang="en-US" sz="1600" dirty="0"/>
              <a:t>; and he that </a:t>
            </a:r>
            <a:r>
              <a:rPr lang="en-US" sz="1600" dirty="0" err="1"/>
              <a:t>seeketh</a:t>
            </a:r>
            <a:r>
              <a:rPr lang="en-US" sz="1600" dirty="0"/>
              <a:t>, </a:t>
            </a:r>
            <a:r>
              <a:rPr lang="en-US" sz="1600" dirty="0" err="1"/>
              <a:t>findeth</a:t>
            </a:r>
            <a:r>
              <a:rPr lang="en-US" sz="1600" dirty="0"/>
              <a:t>; and </a:t>
            </a:r>
            <a:r>
              <a:rPr lang="en-US" sz="1600" i="1" dirty="0"/>
              <a:t>unto</a:t>
            </a:r>
            <a:r>
              <a:rPr lang="en-US" sz="1600" dirty="0"/>
              <a:t> him that </a:t>
            </a:r>
            <a:r>
              <a:rPr lang="en-US" sz="1600" dirty="0" err="1"/>
              <a:t>knocketh</a:t>
            </a:r>
            <a:r>
              <a:rPr lang="en-US" sz="1600" dirty="0"/>
              <a:t>, it shall be opened. </a:t>
            </a:r>
          </a:p>
          <a:p>
            <a:endParaRPr lang="en-US" sz="1600" dirty="0"/>
          </a:p>
          <a:p>
            <a:endParaRPr lang="en-US" sz="1600" dirty="0"/>
          </a:p>
          <a:p>
            <a:endParaRPr lang="en-US" sz="1600" dirty="0"/>
          </a:p>
          <a:p>
            <a:endParaRPr lang="en-US" sz="16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6019800" y="762000"/>
            <a:ext cx="3124200" cy="6248400"/>
          </a:xfrm>
        </p:spPr>
        <p:txBody>
          <a:bodyPr>
            <a:normAutofit/>
          </a:bodyPr>
          <a:lstStyle/>
          <a:p>
            <a:pPr>
              <a:buNone/>
            </a:pPr>
            <a:endParaRPr lang="en-US" sz="1600" dirty="0"/>
          </a:p>
          <a:p>
            <a:pPr>
              <a:buNone/>
            </a:pPr>
            <a:endParaRPr lang="en-US" sz="1600" dirty="0"/>
          </a:p>
          <a:p>
            <a:pPr>
              <a:buNone/>
            </a:pPr>
            <a:endParaRPr lang="en-US" sz="1600" dirty="0"/>
          </a:p>
        </p:txBody>
      </p:sp>
      <p:sp>
        <p:nvSpPr>
          <p:cNvPr id="9" name="Text Placeholder 8"/>
          <p:cNvSpPr>
            <a:spLocks noGrp="1"/>
          </p:cNvSpPr>
          <p:nvPr>
            <p:ph type="body" sz="half" idx="2"/>
          </p:nvPr>
        </p:nvSpPr>
        <p:spPr>
          <a:xfrm>
            <a:off x="228600" y="533400"/>
            <a:ext cx="2971800" cy="5562600"/>
          </a:xfrm>
        </p:spPr>
        <p:txBody>
          <a:bodyPr>
            <a:noAutofit/>
          </a:bodyPr>
          <a:lstStyle/>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609600"/>
            <a:ext cx="2895600" cy="4278094"/>
          </a:xfrm>
          <a:prstGeom prst="rect">
            <a:avLst/>
          </a:prstGeom>
        </p:spPr>
        <p:txBody>
          <a:bodyPr wrap="square">
            <a:spAutoFit/>
          </a:bodyPr>
          <a:lstStyle/>
          <a:p>
            <a:r>
              <a:rPr lang="en-US" sz="1600" dirty="0"/>
              <a:t>14 And then said his disciples unto him, they will say unto us, We ourselves are righteous, and need not that any man should teach us. God, we know, heard Moses and some of the prophets; but us he will not hear. </a:t>
            </a:r>
          </a:p>
          <a:p>
            <a:endParaRPr lang="en-US" sz="1600" dirty="0"/>
          </a:p>
          <a:p>
            <a:r>
              <a:rPr lang="en-US" sz="1600" dirty="0"/>
              <a:t>15 And they will say, We have the law for our salvation, and that is sufficient for us. </a:t>
            </a:r>
          </a:p>
          <a:p>
            <a:endParaRPr lang="en-US" sz="1600" dirty="0"/>
          </a:p>
          <a:p>
            <a:endParaRPr lang="en-US" sz="1600" dirty="0"/>
          </a:p>
          <a:p>
            <a:endParaRPr lang="en-US" sz="1600" dirty="0"/>
          </a:p>
          <a:p>
            <a:endParaRPr lang="en-US" sz="1600" dirty="0"/>
          </a:p>
          <a:p>
            <a:endParaRPr lang="en-US" sz="16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6019800" y="762000"/>
            <a:ext cx="3124200" cy="6248400"/>
          </a:xfrm>
        </p:spPr>
        <p:txBody>
          <a:bodyPr>
            <a:normAutofit/>
          </a:bodyPr>
          <a:lstStyle/>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2800" dirty="0"/>
          </a:p>
          <a:p>
            <a:pPr>
              <a:buNone/>
            </a:pPr>
            <a:r>
              <a:rPr lang="en-US" sz="1600" dirty="0"/>
              <a:t>9 	Or what man is there of you, whom if his son ask bread, will he give him a stone?</a:t>
            </a:r>
          </a:p>
          <a:p>
            <a:pPr>
              <a:buNone/>
            </a:pPr>
            <a:r>
              <a:rPr lang="en-US" sz="1600" dirty="0"/>
              <a:t>10 	Or if he ask a fish, will he give him a serpent?</a:t>
            </a:r>
          </a:p>
          <a:p>
            <a:pPr>
              <a:buNone/>
            </a:pPr>
            <a:r>
              <a:rPr lang="en-US" sz="1600" dirty="0"/>
              <a:t>11 	If ye then, being evil, know how to give good gifts unto your children, how much more shall your Father which is in heaven give good things to them that ask him?</a:t>
            </a:r>
          </a:p>
          <a:p>
            <a:pPr>
              <a:buNone/>
            </a:pPr>
            <a:endParaRPr lang="en-US" sz="1600" dirty="0"/>
          </a:p>
          <a:p>
            <a:pPr>
              <a:buNone/>
            </a:pPr>
            <a:endParaRPr lang="en-US" sz="1600" dirty="0"/>
          </a:p>
          <a:p>
            <a:pPr>
              <a:buNone/>
            </a:pPr>
            <a:endParaRPr lang="en-US" sz="1600" dirty="0"/>
          </a:p>
        </p:txBody>
      </p:sp>
      <p:sp>
        <p:nvSpPr>
          <p:cNvPr id="9" name="Text Placeholder 8"/>
          <p:cNvSpPr>
            <a:spLocks noGrp="1"/>
          </p:cNvSpPr>
          <p:nvPr>
            <p:ph type="body" sz="half" idx="2"/>
          </p:nvPr>
        </p:nvSpPr>
        <p:spPr>
          <a:xfrm>
            <a:off x="228600" y="533400"/>
            <a:ext cx="2971800" cy="5562600"/>
          </a:xfrm>
        </p:spPr>
        <p:txBody>
          <a:bodyPr>
            <a:noAutofit/>
          </a:bodyPr>
          <a:lstStyle/>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2400" dirty="0"/>
          </a:p>
          <a:p>
            <a:endParaRPr lang="en-US" sz="1600" dirty="0"/>
          </a:p>
          <a:p>
            <a:r>
              <a:rPr lang="en-US" sz="1600" dirty="0"/>
              <a:t>21 Or what man is there of you, who, if his son ask bread, will he give him a stone? </a:t>
            </a:r>
          </a:p>
          <a:p>
            <a:r>
              <a:rPr lang="en-US" sz="1600" dirty="0"/>
              <a:t>22 Or if he ask a fish, will he give him a serpent? </a:t>
            </a:r>
          </a:p>
          <a:p>
            <a:r>
              <a:rPr lang="en-US" sz="1600" dirty="0"/>
              <a:t>23 If ye then being evil know how to give good gifts unto your children, how much more shall your Father who is in heaven give good things to them that ask him? </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609600"/>
            <a:ext cx="2895600" cy="6494085"/>
          </a:xfrm>
          <a:prstGeom prst="rect">
            <a:avLst/>
          </a:prstGeom>
        </p:spPr>
        <p:txBody>
          <a:bodyPr wrap="square">
            <a:spAutoFit/>
          </a:bodyPr>
          <a:lstStyle/>
          <a:p>
            <a:r>
              <a:rPr lang="en-US" sz="1600" dirty="0"/>
              <a:t>16 Then Jesus answered, and said unto his disciples, thus shall ye say unto them, </a:t>
            </a:r>
          </a:p>
          <a:p>
            <a:r>
              <a:rPr lang="en-US" sz="1600" dirty="0"/>
              <a:t>17 What man among you, having a son, and he shall be standing out, and shall say, Father, open thy house that I may come in and sup with thee, will not say, Come in, my son; for mine is </a:t>
            </a:r>
            <a:r>
              <a:rPr lang="en-US" sz="1600" dirty="0" err="1"/>
              <a:t>thine</a:t>
            </a:r>
            <a:r>
              <a:rPr lang="en-US" sz="1600" dirty="0"/>
              <a:t>, and </a:t>
            </a:r>
            <a:r>
              <a:rPr lang="en-US" sz="1600" dirty="0" err="1"/>
              <a:t>thine</a:t>
            </a:r>
            <a:r>
              <a:rPr lang="en-US" sz="1600" dirty="0"/>
              <a:t> is mine?</a:t>
            </a:r>
          </a:p>
          <a:p>
            <a:r>
              <a:rPr lang="en-US" sz="1600" dirty="0"/>
              <a:t> </a:t>
            </a:r>
          </a:p>
          <a:p>
            <a:r>
              <a:rPr lang="en-US" sz="1600" dirty="0"/>
              <a:t>18 Or what man is there among you, who, if his son ask bread, will give him a stone? </a:t>
            </a:r>
          </a:p>
          <a:p>
            <a:r>
              <a:rPr lang="en-US" sz="1600" dirty="0"/>
              <a:t>19 Or if he ask a fish, will he give him a serpent? </a:t>
            </a:r>
          </a:p>
          <a:p>
            <a:r>
              <a:rPr lang="en-US" sz="1600" dirty="0"/>
              <a:t>20 If ye then, being evil, know how to give good gifts unto your children, how much more shall your Father who is in heaven give good things to them that ask him? </a:t>
            </a:r>
          </a:p>
          <a:p>
            <a:endParaRPr lang="en-US" sz="1600" dirty="0"/>
          </a:p>
          <a:p>
            <a:endParaRPr lang="en-US" sz="1600" dirty="0"/>
          </a:p>
          <a:p>
            <a:endParaRPr lang="en-US" sz="1600" dirty="0"/>
          </a:p>
          <a:p>
            <a:endParaRPr lang="en-US" sz="16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6019800" y="762000"/>
            <a:ext cx="3124200" cy="3886200"/>
          </a:xfrm>
        </p:spPr>
        <p:txBody>
          <a:bodyPr>
            <a:normAutofit lnSpcReduction="10000"/>
          </a:bodyPr>
          <a:lstStyle/>
          <a:p>
            <a:pPr>
              <a:buNone/>
            </a:pPr>
            <a:r>
              <a:rPr lang="en-US" sz="1600" dirty="0"/>
              <a:t>12 	Therefore all things whatsoever ye would that men should do to you, do ye even so to them: for this is the law and the prophets.</a:t>
            </a:r>
          </a:p>
          <a:p>
            <a:pPr>
              <a:buNone/>
            </a:pPr>
            <a:endParaRPr lang="en-US" sz="1600" dirty="0"/>
          </a:p>
          <a:p>
            <a:pPr>
              <a:buNone/>
            </a:pPr>
            <a:endParaRPr lang="en-US" sz="1600" dirty="0"/>
          </a:p>
          <a:p>
            <a:pPr>
              <a:buNone/>
            </a:pPr>
            <a:r>
              <a:rPr lang="en-US" sz="1600" dirty="0"/>
              <a:t>13 	Enter ye in at the strait gate: for wide is the gate, and broad is the way, that </a:t>
            </a:r>
            <a:r>
              <a:rPr lang="en-US" sz="1600" dirty="0" err="1"/>
              <a:t>leadeth</a:t>
            </a:r>
            <a:r>
              <a:rPr lang="en-US" sz="1600" dirty="0"/>
              <a:t> to destruction, and many there be which go in thereat:</a:t>
            </a:r>
          </a:p>
          <a:p>
            <a:pPr>
              <a:buNone/>
            </a:pPr>
            <a:r>
              <a:rPr lang="en-US" sz="1600" dirty="0"/>
              <a:t>14 	Because strait is the gate, and narrow is the way, which </a:t>
            </a:r>
            <a:r>
              <a:rPr lang="en-US" sz="1600" dirty="0" err="1"/>
              <a:t>leadeth</a:t>
            </a:r>
            <a:r>
              <a:rPr lang="en-US" sz="1600" dirty="0"/>
              <a:t> unto life, and few there be that find it.</a:t>
            </a:r>
          </a:p>
          <a:p>
            <a:pPr>
              <a:buNone/>
            </a:pPr>
            <a:endParaRPr lang="en-US" sz="1600" dirty="0"/>
          </a:p>
          <a:p>
            <a:pPr>
              <a:buNone/>
            </a:pPr>
            <a:endParaRPr lang="en-US" sz="1600" dirty="0"/>
          </a:p>
          <a:p>
            <a:pPr>
              <a:buNone/>
            </a:pPr>
            <a:endParaRPr lang="en-US" sz="1600" dirty="0"/>
          </a:p>
        </p:txBody>
      </p:sp>
      <p:sp>
        <p:nvSpPr>
          <p:cNvPr id="9" name="Text Placeholder 8"/>
          <p:cNvSpPr>
            <a:spLocks noGrp="1"/>
          </p:cNvSpPr>
          <p:nvPr>
            <p:ph type="body" sz="half" idx="2"/>
          </p:nvPr>
        </p:nvSpPr>
        <p:spPr>
          <a:xfrm>
            <a:off x="228600" y="533400"/>
            <a:ext cx="2971800" cy="5562600"/>
          </a:xfrm>
        </p:spPr>
        <p:txBody>
          <a:bodyPr>
            <a:noAutofit/>
          </a:bodyPr>
          <a:lstStyle/>
          <a:p>
            <a:endParaRPr lang="en-US" sz="1600" dirty="0"/>
          </a:p>
          <a:p>
            <a:r>
              <a:rPr lang="en-US" sz="1600" dirty="0"/>
              <a:t>24 Therefore all things whatsoever ye would that men should do to you, do ye even so to them, for this is the law and the prophets. </a:t>
            </a:r>
          </a:p>
          <a:p>
            <a:endParaRPr lang="en-US" sz="2000" dirty="0"/>
          </a:p>
          <a:p>
            <a:r>
              <a:rPr lang="en-US" sz="1600" dirty="0"/>
              <a:t>25 Enter ye in at the strait gate; for wide is the gate, and broad is the way, that </a:t>
            </a:r>
            <a:r>
              <a:rPr lang="en-US" sz="1600" dirty="0" err="1"/>
              <a:t>leadeth</a:t>
            </a:r>
            <a:r>
              <a:rPr lang="en-US" sz="1600" dirty="0"/>
              <a:t> to destruction, and many there be who go in thereat: </a:t>
            </a:r>
          </a:p>
          <a:p>
            <a:r>
              <a:rPr lang="en-US" sz="1600" dirty="0"/>
              <a:t>26 Because </a:t>
            </a:r>
            <a:r>
              <a:rPr lang="en-US" sz="1600" dirty="0" err="1"/>
              <a:t>stait</a:t>
            </a:r>
            <a:r>
              <a:rPr lang="en-US" sz="1600" dirty="0"/>
              <a:t> is the gate, and narrow is the way, which </a:t>
            </a:r>
            <a:r>
              <a:rPr lang="en-US" sz="1600" dirty="0" err="1"/>
              <a:t>leadeth</a:t>
            </a:r>
            <a:r>
              <a:rPr lang="en-US" sz="1600" dirty="0"/>
              <a:t> unto life, and few there be that find it. </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762000"/>
            <a:ext cx="2895600" cy="5016758"/>
          </a:xfrm>
          <a:prstGeom prst="rect">
            <a:avLst/>
          </a:prstGeom>
        </p:spPr>
        <p:txBody>
          <a:bodyPr wrap="square">
            <a:spAutoFit/>
          </a:bodyPr>
          <a:lstStyle/>
          <a:p>
            <a:r>
              <a:rPr lang="en-US" sz="1600" dirty="0"/>
              <a:t>21 Therefore, all things whatsoever ye would that men should do to you, do ye even so to them; for this is the law and the prophets. </a:t>
            </a:r>
          </a:p>
          <a:p>
            <a:r>
              <a:rPr lang="en-US" sz="1600" dirty="0">
                <a:solidFill>
                  <a:srgbClr val="FF0000"/>
                </a:solidFill>
              </a:rPr>
              <a:t>22 Repent, therefore, and </a:t>
            </a:r>
          </a:p>
          <a:p>
            <a:br>
              <a:rPr lang="en-US" sz="1600" dirty="0"/>
            </a:br>
            <a:r>
              <a:rPr lang="en-US" sz="1600" dirty="0"/>
              <a:t>enter ye in at the strait gate; </a:t>
            </a:r>
            <a:br>
              <a:rPr lang="en-US" sz="1600" dirty="0"/>
            </a:br>
            <a:r>
              <a:rPr lang="en-US" sz="1600" dirty="0"/>
              <a:t>for wide is the gate, and broad is the way that </a:t>
            </a:r>
            <a:r>
              <a:rPr lang="en-US" sz="1600" dirty="0" err="1"/>
              <a:t>leadeth</a:t>
            </a:r>
            <a:r>
              <a:rPr lang="en-US" sz="1600" dirty="0"/>
              <a:t> to destruction, and many there be who go in thereat. </a:t>
            </a:r>
          </a:p>
          <a:p>
            <a:r>
              <a:rPr lang="en-US" sz="1600" dirty="0"/>
              <a:t>23 Because strait is the gate, and narrow is the way </a:t>
            </a:r>
            <a:r>
              <a:rPr lang="en-US" sz="1600" i="1" dirty="0"/>
              <a:t>that</a:t>
            </a:r>
            <a:r>
              <a:rPr lang="en-US" sz="1600" dirty="0"/>
              <a:t> </a:t>
            </a:r>
            <a:r>
              <a:rPr lang="en-US" sz="1600" dirty="0" err="1"/>
              <a:t>leadeth</a:t>
            </a:r>
            <a:r>
              <a:rPr lang="en-US" sz="1600" dirty="0"/>
              <a:t> unto life, and few there be that find it. </a:t>
            </a:r>
          </a:p>
          <a:p>
            <a:endParaRPr lang="en-US" sz="1600" dirty="0"/>
          </a:p>
          <a:p>
            <a:endParaRPr lang="en-US" sz="1600" dirty="0"/>
          </a:p>
          <a:p>
            <a:endParaRPr lang="en-US" sz="1600" dirty="0"/>
          </a:p>
          <a:p>
            <a:endParaRPr lang="en-US" sz="1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6019800" y="762000"/>
            <a:ext cx="3124200" cy="3886200"/>
          </a:xfrm>
        </p:spPr>
        <p:txBody>
          <a:bodyPr>
            <a:normAutofit/>
          </a:bodyPr>
          <a:lstStyle/>
          <a:p>
            <a:pPr>
              <a:buNone/>
            </a:pPr>
            <a:r>
              <a:rPr lang="en-US" sz="1600" dirty="0"/>
              <a:t>15 	Beware of false prophets, </a:t>
            </a:r>
            <a:r>
              <a:rPr lang="en-US" sz="1600" i="1" dirty="0"/>
              <a:t>which</a:t>
            </a:r>
            <a:r>
              <a:rPr lang="en-US" sz="1600" dirty="0"/>
              <a:t> come to you in sheep’s clothing, but inwardly they are ravening wolves.</a:t>
            </a:r>
          </a:p>
          <a:p>
            <a:pPr>
              <a:buNone/>
            </a:pPr>
            <a:r>
              <a:rPr lang="en-US" sz="1600" dirty="0"/>
              <a:t>16 	Ye shall know them by their fruits. Do men gather grapes of thorns, or figs of thistles?</a:t>
            </a:r>
          </a:p>
          <a:p>
            <a:pPr>
              <a:buNone/>
            </a:pPr>
            <a:r>
              <a:rPr lang="en-US" sz="1600" dirty="0"/>
              <a:t>17 	Even so every good tree </a:t>
            </a:r>
            <a:r>
              <a:rPr lang="en-US" sz="1600" dirty="0" err="1"/>
              <a:t>bringeth</a:t>
            </a:r>
            <a:r>
              <a:rPr lang="en-US" sz="1600" dirty="0"/>
              <a:t> forth good fruit; but a corrupt tree </a:t>
            </a:r>
            <a:r>
              <a:rPr lang="en-US" sz="1600" dirty="0" err="1"/>
              <a:t>bringeth</a:t>
            </a:r>
            <a:r>
              <a:rPr lang="en-US" sz="1600" dirty="0"/>
              <a:t> forth evil fruit.</a:t>
            </a:r>
          </a:p>
          <a:p>
            <a:pPr>
              <a:buNone/>
            </a:pPr>
            <a:endParaRPr lang="en-US" sz="1600" dirty="0"/>
          </a:p>
          <a:p>
            <a:pPr>
              <a:buNone/>
            </a:pPr>
            <a:endParaRPr lang="en-US" sz="1600" dirty="0"/>
          </a:p>
          <a:p>
            <a:pPr>
              <a:buNone/>
            </a:pPr>
            <a:endParaRPr lang="en-US" sz="1600" dirty="0"/>
          </a:p>
        </p:txBody>
      </p:sp>
      <p:sp>
        <p:nvSpPr>
          <p:cNvPr id="9" name="Text Placeholder 8"/>
          <p:cNvSpPr>
            <a:spLocks noGrp="1"/>
          </p:cNvSpPr>
          <p:nvPr>
            <p:ph type="body" sz="half" idx="2"/>
          </p:nvPr>
        </p:nvSpPr>
        <p:spPr>
          <a:xfrm>
            <a:off x="228600" y="533400"/>
            <a:ext cx="2971800" cy="5562600"/>
          </a:xfrm>
        </p:spPr>
        <p:txBody>
          <a:bodyPr>
            <a:noAutofit/>
          </a:bodyPr>
          <a:lstStyle/>
          <a:p>
            <a:endParaRPr lang="en-US" sz="1600" dirty="0"/>
          </a:p>
          <a:p>
            <a:r>
              <a:rPr lang="en-US" sz="1600" dirty="0"/>
              <a:t>27 Beware of false prophets, who come to you in sheep's clothing, but inwardly they are ravening wolves. </a:t>
            </a:r>
          </a:p>
          <a:p>
            <a:r>
              <a:rPr lang="en-US" sz="1600" dirty="0"/>
              <a:t>28 Ye shall know them by their fruits. Do men gather grapes of thorns, or figs of thistles? </a:t>
            </a:r>
          </a:p>
          <a:p>
            <a:r>
              <a:rPr lang="en-US" sz="1600" dirty="0"/>
              <a:t>29 Even so every good tree </a:t>
            </a:r>
            <a:r>
              <a:rPr lang="en-US" sz="1600" dirty="0" err="1"/>
              <a:t>bringeth</a:t>
            </a:r>
            <a:r>
              <a:rPr lang="en-US" sz="1600" dirty="0"/>
              <a:t> forth good fruit; but a corrupt tree </a:t>
            </a:r>
            <a:r>
              <a:rPr lang="en-US" sz="1600" dirty="0" err="1"/>
              <a:t>bringeth</a:t>
            </a:r>
            <a:r>
              <a:rPr lang="en-US" sz="1600" dirty="0"/>
              <a:t> forth evil fruit. </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762000"/>
            <a:ext cx="2895600" cy="3908762"/>
          </a:xfrm>
          <a:prstGeom prst="rect">
            <a:avLst/>
          </a:prstGeom>
        </p:spPr>
        <p:txBody>
          <a:bodyPr wrap="square">
            <a:spAutoFit/>
          </a:bodyPr>
          <a:lstStyle/>
          <a:p>
            <a:r>
              <a:rPr lang="en-US" sz="1600" dirty="0"/>
              <a:t>24 And, again, beware of false prophets, who come to you in sheep's clothing; but inwardly they are ravening wolves. </a:t>
            </a:r>
          </a:p>
          <a:p>
            <a:r>
              <a:rPr lang="en-US" sz="1600" dirty="0"/>
              <a:t>25 Ye shall know them by their fruits; for do men gather grapes of thorns, or figs of thistles? </a:t>
            </a:r>
          </a:p>
          <a:p>
            <a:r>
              <a:rPr lang="en-US" sz="1600" dirty="0"/>
              <a:t>26 Even so every good tree </a:t>
            </a:r>
            <a:r>
              <a:rPr lang="en-US" sz="1600" dirty="0" err="1"/>
              <a:t>bringeth</a:t>
            </a:r>
            <a:r>
              <a:rPr lang="en-US" sz="1600" dirty="0"/>
              <a:t> forth good fruit; but a corrupt tree </a:t>
            </a:r>
            <a:r>
              <a:rPr lang="en-US" sz="1600" dirty="0" err="1"/>
              <a:t>bringeth</a:t>
            </a:r>
            <a:r>
              <a:rPr lang="en-US" sz="1600" dirty="0"/>
              <a:t> forth evil fruit. </a:t>
            </a:r>
          </a:p>
          <a:p>
            <a:endParaRPr lang="en-US" sz="1600" dirty="0"/>
          </a:p>
          <a:p>
            <a:endParaRPr lang="en-US" sz="1600" dirty="0"/>
          </a:p>
          <a:p>
            <a:endParaRPr lang="en-US" sz="1600" dirty="0"/>
          </a:p>
          <a:p>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838200"/>
            <a:ext cx="3048000" cy="3382963"/>
          </a:xfrm>
        </p:spPr>
        <p:txBody>
          <a:bodyPr>
            <a:normAutofit/>
          </a:bodyPr>
          <a:lstStyle/>
          <a:p>
            <a:pPr>
              <a:buNone/>
            </a:pPr>
            <a:r>
              <a:rPr lang="en-US" sz="1600" dirty="0"/>
              <a:t>3 	Blessed are the poor in spirit:</a:t>
            </a:r>
            <a:br>
              <a:rPr lang="en-US" sz="1600" dirty="0"/>
            </a:br>
            <a:r>
              <a:rPr lang="en-US" sz="1600" dirty="0"/>
              <a:t> for theirs is the kingdom of heaven.</a:t>
            </a:r>
          </a:p>
          <a:p>
            <a:pPr>
              <a:buNone/>
            </a:pPr>
            <a:endParaRPr lang="en-US" sz="1600" dirty="0"/>
          </a:p>
          <a:p>
            <a:pPr>
              <a:buNone/>
            </a:pPr>
            <a:r>
              <a:rPr lang="en-US" sz="1600" dirty="0"/>
              <a:t> 4 	Blessed are they that mourn: for they shall be comforted.</a:t>
            </a:r>
          </a:p>
          <a:p>
            <a:pPr>
              <a:buNone/>
            </a:pPr>
            <a:endParaRPr lang="en-US" sz="1600" dirty="0"/>
          </a:p>
          <a:p>
            <a:pPr>
              <a:buNone/>
            </a:pPr>
            <a:r>
              <a:rPr lang="en-US" sz="1600" dirty="0"/>
              <a:t> 5 	Blessed are the meek: for they shall inherit the earth.</a:t>
            </a:r>
          </a:p>
        </p:txBody>
      </p:sp>
      <p:sp>
        <p:nvSpPr>
          <p:cNvPr id="9" name="Text Placeholder 8"/>
          <p:cNvSpPr>
            <a:spLocks noGrp="1"/>
          </p:cNvSpPr>
          <p:nvPr>
            <p:ph type="body" sz="half" idx="2"/>
          </p:nvPr>
        </p:nvSpPr>
        <p:spPr>
          <a:xfrm>
            <a:off x="381001" y="838200"/>
            <a:ext cx="2895600" cy="4691063"/>
          </a:xfrm>
        </p:spPr>
        <p:txBody>
          <a:bodyPr>
            <a:noAutofit/>
          </a:bodyPr>
          <a:lstStyle/>
          <a:p>
            <a:r>
              <a:rPr lang="en-US" sz="1600" dirty="0"/>
              <a:t>50 Yea, blessed are the poor in spirit </a:t>
            </a:r>
            <a:r>
              <a:rPr lang="en-US" sz="1600" dirty="0">
                <a:solidFill>
                  <a:srgbClr val="FF0000"/>
                </a:solidFill>
              </a:rPr>
              <a:t>who come unto me</a:t>
            </a:r>
            <a:r>
              <a:rPr lang="en-US" sz="1600" dirty="0"/>
              <a:t>, for theirs is the kingdom of heaven.</a:t>
            </a:r>
          </a:p>
          <a:p>
            <a:r>
              <a:rPr lang="en-US" sz="1600" dirty="0"/>
              <a:t> </a:t>
            </a:r>
          </a:p>
          <a:p>
            <a:r>
              <a:rPr lang="en-US" sz="1600" dirty="0"/>
              <a:t>51 And again, blessed are all they that mourn, for they shall be comforted; </a:t>
            </a:r>
          </a:p>
          <a:p>
            <a:endParaRPr lang="en-US" sz="1600" dirty="0"/>
          </a:p>
          <a:p>
            <a:r>
              <a:rPr lang="en-US" sz="1600" dirty="0"/>
              <a:t>52 And blessed are the meek, for they shall inherit the earth. </a:t>
            </a:r>
          </a:p>
        </p:txBody>
      </p:sp>
      <p:sp>
        <p:nvSpPr>
          <p:cNvPr id="14338" name="Rectangle 2"/>
          <p:cNvSpPr>
            <a:spLocks noChangeArrowheads="1"/>
          </p:cNvSpPr>
          <p:nvPr/>
        </p:nvSpPr>
        <p:spPr bwMode="auto">
          <a:xfrm>
            <a:off x="3276600" y="838200"/>
            <a:ext cx="2895600" cy="28315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5 Yea, blessed are the poor in spirit, </a:t>
            </a:r>
            <a:r>
              <a:rPr lang="en-US" sz="1600" dirty="0">
                <a:solidFill>
                  <a:srgbClr val="FF0000"/>
                </a:solidFill>
              </a:rPr>
              <a:t>who come unto me</a:t>
            </a:r>
            <a:r>
              <a:rPr lang="en-US" sz="1600" dirty="0"/>
              <a:t>; for theirs is the kingdom of heaven.</a:t>
            </a:r>
          </a:p>
          <a:p>
            <a:r>
              <a:rPr lang="en-US" sz="1600" dirty="0"/>
              <a:t> </a:t>
            </a:r>
            <a:endParaRPr lang="en-US" sz="900" dirty="0"/>
          </a:p>
          <a:p>
            <a:r>
              <a:rPr lang="en-US" sz="1600" dirty="0"/>
              <a:t>6 And again, blessed are they that mourn; for they shall be comforted. </a:t>
            </a:r>
          </a:p>
          <a:p>
            <a:endParaRPr lang="en-US" sz="1600" dirty="0"/>
          </a:p>
          <a:p>
            <a:r>
              <a:rPr lang="en-US" sz="1600" dirty="0"/>
              <a:t>7 And blessed are the meek; for they shall inherit the earth.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68580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6019800" y="762000"/>
            <a:ext cx="3124200" cy="3886200"/>
          </a:xfrm>
        </p:spPr>
        <p:txBody>
          <a:bodyPr>
            <a:normAutofit/>
          </a:bodyPr>
          <a:lstStyle/>
          <a:p>
            <a:pPr>
              <a:buNone/>
            </a:pPr>
            <a:r>
              <a:rPr lang="en-US" sz="1600" dirty="0"/>
              <a:t>18 	A good tree cannot bring forth evil fruit, neither can a corrupt tree bring forth good fruit.</a:t>
            </a:r>
          </a:p>
          <a:p>
            <a:pPr>
              <a:buNone/>
            </a:pPr>
            <a:r>
              <a:rPr lang="en-US" sz="1600" dirty="0"/>
              <a:t>19 	Every tree that </a:t>
            </a:r>
            <a:r>
              <a:rPr lang="en-US" sz="1600" dirty="0" err="1"/>
              <a:t>bringeth</a:t>
            </a:r>
            <a:r>
              <a:rPr lang="en-US" sz="1600" dirty="0"/>
              <a:t> not forth good fruit is hewn down, and cast into the fire.</a:t>
            </a:r>
          </a:p>
          <a:p>
            <a:pPr>
              <a:buNone/>
            </a:pPr>
            <a:r>
              <a:rPr lang="en-US" sz="1600" dirty="0"/>
              <a:t>20 	Wherefore by their fruits ye shall know them.</a:t>
            </a:r>
          </a:p>
          <a:p>
            <a:pPr>
              <a:buNone/>
            </a:pPr>
            <a:r>
              <a:rPr lang="en-US" sz="1600" dirty="0"/>
              <a:t>21 	Not every one that </a:t>
            </a:r>
            <a:r>
              <a:rPr lang="en-US" sz="1600" dirty="0" err="1"/>
              <a:t>saith</a:t>
            </a:r>
            <a:r>
              <a:rPr lang="en-US" sz="1600" dirty="0"/>
              <a:t> unto me, Lord, Lord, shall enter into the kingdom of heaven; but he that doeth the will of my Father which is in heaven.</a:t>
            </a:r>
          </a:p>
          <a:p>
            <a:pPr>
              <a:buNone/>
            </a:pPr>
            <a:endParaRPr lang="en-US" sz="1600" dirty="0"/>
          </a:p>
          <a:p>
            <a:pPr>
              <a:buNone/>
            </a:pPr>
            <a:endParaRPr lang="en-US" sz="1600" dirty="0"/>
          </a:p>
          <a:p>
            <a:pPr>
              <a:buNone/>
            </a:pPr>
            <a:endParaRPr lang="en-US" sz="1600" dirty="0"/>
          </a:p>
        </p:txBody>
      </p:sp>
      <p:sp>
        <p:nvSpPr>
          <p:cNvPr id="9" name="Text Placeholder 8"/>
          <p:cNvSpPr>
            <a:spLocks noGrp="1"/>
          </p:cNvSpPr>
          <p:nvPr>
            <p:ph type="body" sz="half" idx="2"/>
          </p:nvPr>
        </p:nvSpPr>
        <p:spPr>
          <a:xfrm>
            <a:off x="228600" y="533400"/>
            <a:ext cx="2971800" cy="5562600"/>
          </a:xfrm>
        </p:spPr>
        <p:txBody>
          <a:bodyPr>
            <a:noAutofit/>
          </a:bodyPr>
          <a:lstStyle/>
          <a:p>
            <a:endParaRPr lang="en-US" sz="1600" dirty="0"/>
          </a:p>
          <a:p>
            <a:r>
              <a:rPr lang="en-US" sz="1600" dirty="0"/>
              <a:t>30 A good tree can not bring forth evil fruit, neither a corrupt tree bring forth good fruit. </a:t>
            </a:r>
          </a:p>
          <a:p>
            <a:r>
              <a:rPr lang="en-US" sz="1600" dirty="0"/>
              <a:t>31 Every tree that </a:t>
            </a:r>
            <a:r>
              <a:rPr lang="en-US" sz="1600" dirty="0" err="1"/>
              <a:t>bringeth</a:t>
            </a:r>
            <a:r>
              <a:rPr lang="en-US" sz="1600" dirty="0"/>
              <a:t> not forth good fruit, is hewn down, and cast into the fire. </a:t>
            </a:r>
          </a:p>
          <a:p>
            <a:r>
              <a:rPr lang="en-US" sz="1600" dirty="0"/>
              <a:t>32 Wherefore, by their fruits ye shall know them. </a:t>
            </a:r>
          </a:p>
          <a:p>
            <a:r>
              <a:rPr lang="en-US" sz="1600" dirty="0"/>
              <a:t>33 Not every one that </a:t>
            </a:r>
            <a:r>
              <a:rPr lang="en-US" sz="1600" dirty="0" err="1"/>
              <a:t>saith</a:t>
            </a:r>
            <a:r>
              <a:rPr lang="en-US" sz="1600" dirty="0"/>
              <a:t> unto me, Lord, Lord, shall enter into the kingdom of heaven; but he that doeth the will of my Father </a:t>
            </a:r>
            <a:r>
              <a:rPr lang="en-US" sz="1600" i="1" dirty="0"/>
              <a:t>who</a:t>
            </a:r>
            <a:r>
              <a:rPr lang="en-US" sz="1600" dirty="0"/>
              <a:t> is in heaven. </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762000"/>
            <a:ext cx="2895600" cy="4770537"/>
          </a:xfrm>
          <a:prstGeom prst="rect">
            <a:avLst/>
          </a:prstGeom>
        </p:spPr>
        <p:txBody>
          <a:bodyPr wrap="square">
            <a:spAutoFit/>
          </a:bodyPr>
          <a:lstStyle/>
          <a:p>
            <a:r>
              <a:rPr lang="en-US" sz="1600" dirty="0"/>
              <a:t>27 A good tree cannot bring forth evil fruit; neither can a corrupt tree bring forth good fruit. </a:t>
            </a:r>
          </a:p>
          <a:p>
            <a:r>
              <a:rPr lang="en-US" sz="1600" dirty="0"/>
              <a:t>28 Every tree that </a:t>
            </a:r>
            <a:r>
              <a:rPr lang="en-US" sz="1600" dirty="0" err="1"/>
              <a:t>bringeth</a:t>
            </a:r>
            <a:r>
              <a:rPr lang="en-US" sz="1600" dirty="0"/>
              <a:t> not forth good fruit, is hewn down, and cast into the fire. </a:t>
            </a:r>
          </a:p>
          <a:p>
            <a:r>
              <a:rPr lang="en-US" sz="1600" dirty="0"/>
              <a:t>29 Wherefore by their fruits ye shall know them. </a:t>
            </a:r>
          </a:p>
          <a:p>
            <a:r>
              <a:rPr lang="en-US" sz="1600" dirty="0"/>
              <a:t>30 Verily I say unto you, it is not every one that </a:t>
            </a:r>
            <a:r>
              <a:rPr lang="en-US" sz="1600" dirty="0" err="1"/>
              <a:t>saith</a:t>
            </a:r>
            <a:r>
              <a:rPr lang="en-US" sz="1600" dirty="0"/>
              <a:t> unto me, Lord, Lord, that shall enter unto the kingdom of heaven; but he that doeth the will of my Father </a:t>
            </a:r>
            <a:r>
              <a:rPr lang="en-US" sz="1600" i="1" dirty="0"/>
              <a:t>who</a:t>
            </a:r>
            <a:r>
              <a:rPr lang="en-US" sz="1600" dirty="0"/>
              <a:t> is in heaven. </a:t>
            </a:r>
          </a:p>
          <a:p>
            <a:endParaRPr lang="en-US" sz="1600" dirty="0"/>
          </a:p>
          <a:p>
            <a:endParaRPr lang="en-US" sz="1600" dirty="0"/>
          </a:p>
          <a:p>
            <a:endParaRPr lang="en-US" sz="1600" dirty="0"/>
          </a:p>
          <a:p>
            <a:endParaRPr lang="en-US" sz="16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6019800" y="762000"/>
            <a:ext cx="3124200" cy="4800600"/>
          </a:xfrm>
        </p:spPr>
        <p:txBody>
          <a:bodyPr>
            <a:normAutofit/>
          </a:bodyPr>
          <a:lstStyle/>
          <a:p>
            <a:pPr>
              <a:buNone/>
            </a:pPr>
            <a:endParaRPr lang="en-US" sz="1600" dirty="0"/>
          </a:p>
          <a:p>
            <a:pPr>
              <a:buNone/>
            </a:pPr>
            <a:endParaRPr lang="en-US" sz="1600" dirty="0"/>
          </a:p>
          <a:p>
            <a:pPr>
              <a:buNone/>
            </a:pPr>
            <a:endParaRPr lang="en-US" sz="1600" dirty="0"/>
          </a:p>
          <a:p>
            <a:pPr>
              <a:buNone/>
            </a:pPr>
            <a:endParaRPr lang="en-US" sz="1600" dirty="0"/>
          </a:p>
          <a:p>
            <a:pPr>
              <a:buNone/>
            </a:pPr>
            <a:r>
              <a:rPr lang="en-US" sz="1600" dirty="0"/>
              <a:t>22 	Many will say to me in that day, Lord, Lord, have we not prophesied in thy name? and in thy name </a:t>
            </a:r>
            <a:r>
              <a:rPr lang="en-US" sz="1600" i="1" dirty="0"/>
              <a:t>have</a:t>
            </a:r>
            <a:r>
              <a:rPr lang="en-US" sz="1600" dirty="0"/>
              <a:t> cast out devils? and in thy name done many wonderful works?</a:t>
            </a:r>
          </a:p>
          <a:p>
            <a:pPr>
              <a:buNone/>
            </a:pPr>
            <a:r>
              <a:rPr lang="en-US" sz="1600" dirty="0"/>
              <a:t>23 	And then will I </a:t>
            </a:r>
            <a:r>
              <a:rPr lang="en-US" sz="1600" i="1" dirty="0"/>
              <a:t>profess unto them</a:t>
            </a:r>
            <a:r>
              <a:rPr lang="en-US" sz="1600" dirty="0"/>
              <a:t>, </a:t>
            </a:r>
          </a:p>
          <a:p>
            <a:pPr>
              <a:buNone/>
            </a:pPr>
            <a:endParaRPr lang="en-US" sz="1600" dirty="0"/>
          </a:p>
          <a:p>
            <a:pPr>
              <a:buNone/>
            </a:pPr>
            <a:r>
              <a:rPr lang="en-US" sz="1600" dirty="0"/>
              <a:t>	I never knew you: </a:t>
            </a:r>
          </a:p>
          <a:p>
            <a:pPr>
              <a:buNone/>
            </a:pPr>
            <a:endParaRPr lang="en-US" sz="1600" dirty="0"/>
          </a:p>
          <a:p>
            <a:pPr>
              <a:buNone/>
            </a:pPr>
            <a:r>
              <a:rPr lang="en-US" sz="1600" dirty="0"/>
              <a:t>	depart from me, ye that work iniquity.</a:t>
            </a:r>
          </a:p>
          <a:p>
            <a:pPr>
              <a:buNone/>
            </a:pPr>
            <a:endParaRPr lang="en-US" sz="1600" dirty="0"/>
          </a:p>
          <a:p>
            <a:pPr>
              <a:buNone/>
            </a:pPr>
            <a:endParaRPr lang="en-US" sz="1600" dirty="0"/>
          </a:p>
          <a:p>
            <a:pPr>
              <a:buNone/>
            </a:pPr>
            <a:endParaRPr lang="en-US" sz="1600" dirty="0"/>
          </a:p>
        </p:txBody>
      </p:sp>
      <p:sp>
        <p:nvSpPr>
          <p:cNvPr id="9" name="Text Placeholder 8"/>
          <p:cNvSpPr>
            <a:spLocks noGrp="1"/>
          </p:cNvSpPr>
          <p:nvPr>
            <p:ph type="body" sz="half" idx="2"/>
          </p:nvPr>
        </p:nvSpPr>
        <p:spPr>
          <a:xfrm>
            <a:off x="228600" y="533400"/>
            <a:ext cx="2971800" cy="5562600"/>
          </a:xfrm>
        </p:spPr>
        <p:txBody>
          <a:bodyPr>
            <a:noAutofit/>
          </a:bodyPr>
          <a:lstStyle/>
          <a:p>
            <a:endParaRPr lang="en-US" sz="1600" dirty="0"/>
          </a:p>
          <a:p>
            <a:endParaRPr lang="en-US" sz="1600" dirty="0"/>
          </a:p>
          <a:p>
            <a:endParaRPr lang="en-US" sz="1600" dirty="0"/>
          </a:p>
          <a:p>
            <a:endParaRPr lang="en-US" sz="1600" dirty="0"/>
          </a:p>
          <a:p>
            <a:endParaRPr lang="en-US" sz="1600" dirty="0"/>
          </a:p>
          <a:p>
            <a:r>
              <a:rPr lang="en-US" sz="1600" dirty="0"/>
              <a:t>34 Many will say to me in that day, Lord, Lord, have we not prophesied in thy name? and in thy name </a:t>
            </a:r>
            <a:r>
              <a:rPr lang="en-US" sz="1600" i="1" dirty="0"/>
              <a:t>have</a:t>
            </a:r>
            <a:r>
              <a:rPr lang="en-US" sz="1600" dirty="0"/>
              <a:t> cast out devils? and in thy name done many wonderful works? </a:t>
            </a:r>
          </a:p>
          <a:p>
            <a:r>
              <a:rPr lang="en-US" sz="1600" dirty="0"/>
              <a:t>35 And then will I </a:t>
            </a:r>
            <a:r>
              <a:rPr lang="en-US" sz="1600" i="1" dirty="0"/>
              <a:t>profess unto them</a:t>
            </a:r>
            <a:r>
              <a:rPr lang="en-US" sz="1600" dirty="0"/>
              <a:t>, </a:t>
            </a:r>
          </a:p>
          <a:p>
            <a:endParaRPr lang="en-US" sz="1600" dirty="0"/>
          </a:p>
          <a:p>
            <a:r>
              <a:rPr lang="en-US" sz="1600" dirty="0"/>
              <a:t>I never knew you, </a:t>
            </a:r>
          </a:p>
          <a:p>
            <a:endParaRPr lang="en-US" sz="1600" dirty="0"/>
          </a:p>
          <a:p>
            <a:r>
              <a:rPr lang="en-US" sz="1600" dirty="0"/>
              <a:t>depart from me, ye that work iniquity. </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762000"/>
            <a:ext cx="2895600" cy="5878532"/>
          </a:xfrm>
          <a:prstGeom prst="rect">
            <a:avLst/>
          </a:prstGeom>
        </p:spPr>
        <p:txBody>
          <a:bodyPr wrap="square">
            <a:spAutoFit/>
          </a:bodyPr>
          <a:lstStyle/>
          <a:p>
            <a:r>
              <a:rPr lang="en-US" sz="1600" dirty="0"/>
              <a:t>31 For the day soon cometh, that men shall come before me to judgment, to be judged according to their works. </a:t>
            </a:r>
          </a:p>
          <a:p>
            <a:endParaRPr lang="en-US" sz="1600" dirty="0"/>
          </a:p>
          <a:p>
            <a:r>
              <a:rPr lang="en-US" sz="1600" dirty="0"/>
              <a:t>32 And many will say unto me in that day, Lord, Lord, have we not prophesied in thy name; and in thy name cast out devils; and in thy name done many wonderful works? </a:t>
            </a:r>
          </a:p>
          <a:p>
            <a:r>
              <a:rPr lang="en-US" sz="1600" dirty="0"/>
              <a:t>33 And then will I say, </a:t>
            </a:r>
          </a:p>
          <a:p>
            <a:endParaRPr lang="en-US" sz="1600" dirty="0"/>
          </a:p>
          <a:p>
            <a:endParaRPr lang="en-US" sz="2400" dirty="0">
              <a:solidFill>
                <a:srgbClr val="FF0000"/>
              </a:solidFill>
            </a:endParaRPr>
          </a:p>
          <a:p>
            <a:r>
              <a:rPr lang="en-US" sz="1600" dirty="0">
                <a:solidFill>
                  <a:srgbClr val="FF0000"/>
                </a:solidFill>
              </a:rPr>
              <a:t>Ye never knew me; </a:t>
            </a:r>
          </a:p>
          <a:p>
            <a:endParaRPr lang="en-US" sz="2000" dirty="0"/>
          </a:p>
          <a:p>
            <a:r>
              <a:rPr lang="en-US" sz="1600" dirty="0"/>
              <a:t>depart from me ye that work iniquity. </a:t>
            </a:r>
          </a:p>
          <a:p>
            <a:endParaRPr lang="en-US" sz="1600" dirty="0"/>
          </a:p>
          <a:p>
            <a:endParaRPr lang="en-US" sz="1600" dirty="0"/>
          </a:p>
          <a:p>
            <a:endParaRPr lang="en-US" sz="1600" dirty="0"/>
          </a:p>
          <a:p>
            <a:endParaRPr lang="en-US" sz="16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6  </a:t>
            </a:r>
          </a:p>
        </p:txBody>
      </p:sp>
      <p:sp>
        <p:nvSpPr>
          <p:cNvPr id="8" name="Content Placeholder 7"/>
          <p:cNvSpPr>
            <a:spLocks noGrp="1"/>
          </p:cNvSpPr>
          <p:nvPr>
            <p:ph idx="1"/>
          </p:nvPr>
        </p:nvSpPr>
        <p:spPr>
          <a:xfrm>
            <a:off x="6019800" y="533400"/>
            <a:ext cx="3124200" cy="5791200"/>
          </a:xfrm>
        </p:spPr>
        <p:txBody>
          <a:bodyPr>
            <a:normAutofit/>
          </a:bodyPr>
          <a:lstStyle/>
          <a:p>
            <a:pPr>
              <a:buNone/>
            </a:pPr>
            <a:r>
              <a:rPr lang="en-US" sz="1600" dirty="0"/>
              <a:t>24 Therefore whosoever </a:t>
            </a:r>
            <a:r>
              <a:rPr lang="en-US" sz="1600" dirty="0" err="1"/>
              <a:t>heareth</a:t>
            </a:r>
            <a:r>
              <a:rPr lang="en-US" sz="1600" dirty="0"/>
              <a:t> these sayings of mine, and doeth them, I will liken him unto a wise man, which built his house upon a rock:</a:t>
            </a:r>
          </a:p>
          <a:p>
            <a:pPr>
              <a:buNone/>
            </a:pPr>
            <a:r>
              <a:rPr lang="en-US" sz="1600" dirty="0"/>
              <a:t>25 And the rain descended, and the floods came, and the winds blew, and beat upon that house; and it fell not: for it was founded upon a rock.</a:t>
            </a:r>
          </a:p>
          <a:p>
            <a:pPr>
              <a:buNone/>
            </a:pPr>
            <a:r>
              <a:rPr lang="en-US" sz="1600" dirty="0"/>
              <a:t>26 And every one that </a:t>
            </a:r>
            <a:r>
              <a:rPr lang="en-US" sz="1600" dirty="0" err="1"/>
              <a:t>heareth</a:t>
            </a:r>
            <a:r>
              <a:rPr lang="en-US" sz="1600" dirty="0"/>
              <a:t> these sayings of mine, and doeth them not, shall be likened unto a foolish man, which built his house upon the sand:</a:t>
            </a:r>
          </a:p>
          <a:p>
            <a:pPr>
              <a:buNone/>
            </a:pPr>
            <a:r>
              <a:rPr lang="en-US" sz="1600" dirty="0"/>
              <a:t>27 And the rain descended, and the floods came, and the winds blew, and beat upon that house; and it fell: and great was the fall of it.</a:t>
            </a:r>
          </a:p>
          <a:p>
            <a:pPr>
              <a:buNone/>
            </a:pPr>
            <a:endParaRPr lang="en-US" sz="1600" dirty="0"/>
          </a:p>
          <a:p>
            <a:pPr>
              <a:buNone/>
            </a:pPr>
            <a:endParaRPr lang="en-US" sz="1600" dirty="0"/>
          </a:p>
          <a:p>
            <a:pPr>
              <a:buNone/>
            </a:pPr>
            <a:endParaRPr lang="en-US" sz="1600" dirty="0"/>
          </a:p>
        </p:txBody>
      </p:sp>
      <p:sp>
        <p:nvSpPr>
          <p:cNvPr id="9" name="Text Placeholder 8"/>
          <p:cNvSpPr>
            <a:spLocks noGrp="1"/>
          </p:cNvSpPr>
          <p:nvPr>
            <p:ph type="body" sz="half" idx="2"/>
          </p:nvPr>
        </p:nvSpPr>
        <p:spPr>
          <a:xfrm>
            <a:off x="228600" y="533400"/>
            <a:ext cx="2971800" cy="5562600"/>
          </a:xfrm>
        </p:spPr>
        <p:txBody>
          <a:bodyPr>
            <a:noAutofit/>
          </a:bodyPr>
          <a:lstStyle/>
          <a:p>
            <a:r>
              <a:rPr lang="en-US" sz="1600" dirty="0"/>
              <a:t>36 Therefore, whoso </a:t>
            </a:r>
            <a:r>
              <a:rPr lang="en-US" sz="1600" dirty="0" err="1"/>
              <a:t>heareth</a:t>
            </a:r>
            <a:r>
              <a:rPr lang="en-US" sz="1600" dirty="0"/>
              <a:t> these sayings of mine, and doeth them, I will liken him unto a wise man, who built his house upon a rock, </a:t>
            </a:r>
          </a:p>
          <a:p>
            <a:r>
              <a:rPr lang="en-US" sz="1600" dirty="0"/>
              <a:t>and the rain descended, and the floods came, and the winds blew, and beat upon that house; and it fell not; for it was founded upon a rock. </a:t>
            </a:r>
          </a:p>
          <a:p>
            <a:r>
              <a:rPr lang="en-US" sz="1600" dirty="0"/>
              <a:t>37 And every one that </a:t>
            </a:r>
            <a:r>
              <a:rPr lang="en-US" sz="1600" dirty="0" err="1"/>
              <a:t>heareth</a:t>
            </a:r>
            <a:r>
              <a:rPr lang="en-US" sz="1600" dirty="0"/>
              <a:t> these sayings of mine, and doeth them not, shall be likened unto a foolish man, who built his house upon the sand, </a:t>
            </a:r>
          </a:p>
          <a:p>
            <a:br>
              <a:rPr lang="en-US" sz="1600" dirty="0"/>
            </a:br>
            <a:r>
              <a:rPr lang="en-US" sz="1600" dirty="0"/>
              <a:t>and the rain descended, and the floods came, and the winds blew, and beat upon that house; and it fell, and great was the fall of it. </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533400"/>
            <a:ext cx="2895600" cy="6494085"/>
          </a:xfrm>
          <a:prstGeom prst="rect">
            <a:avLst/>
          </a:prstGeom>
        </p:spPr>
        <p:txBody>
          <a:bodyPr wrap="square">
            <a:spAutoFit/>
          </a:bodyPr>
          <a:lstStyle/>
          <a:p>
            <a:r>
              <a:rPr lang="en-US" sz="1600" dirty="0"/>
              <a:t>34 Therefore, whosoever </a:t>
            </a:r>
            <a:r>
              <a:rPr lang="en-US" sz="1600" dirty="0" err="1"/>
              <a:t>heareth</a:t>
            </a:r>
            <a:r>
              <a:rPr lang="en-US" sz="1600" dirty="0"/>
              <a:t> these sayings of mine and doeth them, I will liken him unto a wise man, who built his house upon a rock, </a:t>
            </a:r>
          </a:p>
          <a:p>
            <a:r>
              <a:rPr lang="en-US" sz="1600" dirty="0"/>
              <a:t>and the rains descended, and the floods came, and the winds blew, and beat upon that house, and it fell not; for it was founded upon a rock. </a:t>
            </a:r>
          </a:p>
          <a:p>
            <a:r>
              <a:rPr lang="en-US" sz="1600" dirty="0"/>
              <a:t>35 And every one that </a:t>
            </a:r>
            <a:r>
              <a:rPr lang="en-US" sz="1600" dirty="0" err="1"/>
              <a:t>heareth</a:t>
            </a:r>
            <a:r>
              <a:rPr lang="en-US" sz="1600" dirty="0"/>
              <a:t> these sayings of mine, and doeth them not, shall be likened unto a foolish man, who built his house upon the sand; </a:t>
            </a:r>
          </a:p>
          <a:p>
            <a:endParaRPr lang="en-US" sz="800" dirty="0"/>
          </a:p>
          <a:p>
            <a:br>
              <a:rPr lang="en-US" sz="1600" dirty="0"/>
            </a:br>
            <a:r>
              <a:rPr lang="en-US" sz="1600" dirty="0"/>
              <a:t>and the rains descended, and the floods came, and the winds blew, and beat upon that house, and it fell; and great was the fall of it. </a:t>
            </a:r>
          </a:p>
          <a:p>
            <a:endParaRPr lang="en-US" sz="1600" dirty="0"/>
          </a:p>
          <a:p>
            <a:endParaRPr lang="en-US" sz="1600" dirty="0"/>
          </a:p>
          <a:p>
            <a:endParaRPr lang="en-US" sz="1600" dirty="0"/>
          </a:p>
          <a:p>
            <a:endParaRPr lang="en-US" sz="16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3008313" cy="412750"/>
          </a:xfrm>
        </p:spPr>
        <p:txBody>
          <a:bodyPr/>
          <a:lstStyle/>
          <a:p>
            <a:r>
              <a:rPr lang="en-US" b="0" dirty="0"/>
              <a:t>3 Nephi  7  </a:t>
            </a:r>
          </a:p>
        </p:txBody>
      </p:sp>
      <p:sp>
        <p:nvSpPr>
          <p:cNvPr id="8" name="Content Placeholder 7"/>
          <p:cNvSpPr>
            <a:spLocks noGrp="1"/>
          </p:cNvSpPr>
          <p:nvPr>
            <p:ph idx="1"/>
          </p:nvPr>
        </p:nvSpPr>
        <p:spPr>
          <a:xfrm>
            <a:off x="6019800" y="533400"/>
            <a:ext cx="3124200" cy="5791200"/>
          </a:xfrm>
        </p:spPr>
        <p:txBody>
          <a:bodyPr>
            <a:normAutofit/>
          </a:bodyPr>
          <a:lstStyle/>
          <a:p>
            <a:pPr>
              <a:buNone/>
            </a:pPr>
            <a:r>
              <a:rPr lang="en-US" sz="1600" dirty="0"/>
              <a:t>28 	And it came to pass, when Jesus had ended these sayings,</a:t>
            </a:r>
          </a:p>
          <a:p>
            <a:pPr>
              <a:buNone/>
            </a:pPr>
            <a:r>
              <a:rPr lang="en-US" sz="1600" dirty="0"/>
              <a:t>	 </a:t>
            </a:r>
          </a:p>
          <a:p>
            <a:pPr>
              <a:buNone/>
            </a:pPr>
            <a:r>
              <a:rPr lang="en-US" sz="1600" dirty="0"/>
              <a:t>	the people were astonished at his doctrine:</a:t>
            </a:r>
          </a:p>
          <a:p>
            <a:pPr>
              <a:buNone/>
            </a:pPr>
            <a:r>
              <a:rPr lang="en-US" sz="1600" dirty="0"/>
              <a:t>29 	For he taught them as one having authority, </a:t>
            </a:r>
            <a:br>
              <a:rPr lang="en-US" sz="1600" dirty="0"/>
            </a:br>
            <a:r>
              <a:rPr lang="en-US" sz="1600" dirty="0"/>
              <a:t>and not </a:t>
            </a:r>
            <a:br>
              <a:rPr lang="en-US" sz="1600" dirty="0"/>
            </a:br>
            <a:r>
              <a:rPr lang="en-US" sz="1600" dirty="0"/>
              <a:t>as the scribes.</a:t>
            </a:r>
          </a:p>
          <a:p>
            <a:pPr>
              <a:buNone/>
            </a:pPr>
            <a:endParaRPr lang="en-US" sz="1600" dirty="0"/>
          </a:p>
          <a:p>
            <a:pPr>
              <a:buNone/>
            </a:pPr>
            <a:endParaRPr lang="en-US" sz="1600" dirty="0"/>
          </a:p>
        </p:txBody>
      </p:sp>
      <p:sp>
        <p:nvSpPr>
          <p:cNvPr id="9" name="Text Placeholder 8"/>
          <p:cNvSpPr>
            <a:spLocks noGrp="1"/>
          </p:cNvSpPr>
          <p:nvPr>
            <p:ph type="body" sz="half" idx="2"/>
          </p:nvPr>
        </p:nvSpPr>
        <p:spPr>
          <a:xfrm>
            <a:off x="228600" y="533400"/>
            <a:ext cx="2971800" cy="5562600"/>
          </a:xfrm>
        </p:spPr>
        <p:txBody>
          <a:bodyPr>
            <a:noAutofit/>
          </a:bodyPr>
          <a:lstStyle/>
          <a:p>
            <a:r>
              <a:rPr lang="en-US" sz="1600" dirty="0"/>
              <a:t>1 And now it came to pass that when Jesus had ended these sayings, </a:t>
            </a:r>
          </a:p>
          <a:p>
            <a:endParaRPr lang="en-US" sz="1600" dirty="0"/>
          </a:p>
          <a:p>
            <a:endParaRPr lang="en-US" sz="1600" dirty="0"/>
          </a:p>
          <a:p>
            <a:endParaRPr lang="en-US" sz="1600" dirty="0"/>
          </a:p>
          <a:p>
            <a:endParaRPr lang="en-US" sz="1600" dirty="0"/>
          </a:p>
          <a:p>
            <a:endParaRPr lang="en-US" sz="1600" dirty="0"/>
          </a:p>
          <a:p>
            <a:endParaRPr lang="en-US" sz="1600" dirty="0"/>
          </a:p>
          <a:p>
            <a:r>
              <a:rPr lang="en-US" sz="1600" dirty="0"/>
              <a:t>he cast his eyes round about on the multitude, and said unto them, Behold, </a:t>
            </a:r>
            <a:r>
              <a:rPr lang="en-US" sz="1600" b="1" dirty="0"/>
              <a:t>ye have heard the things which I have taught before I ascended to my Father; </a:t>
            </a:r>
          </a:p>
          <a:p>
            <a:r>
              <a:rPr lang="en-US" sz="1600" dirty="0"/>
              <a:t>2 Therefore whoso </a:t>
            </a:r>
            <a:r>
              <a:rPr lang="en-US" sz="1600" dirty="0" err="1"/>
              <a:t>remembereth</a:t>
            </a:r>
            <a:r>
              <a:rPr lang="en-US" sz="1600" dirty="0"/>
              <a:t> these sayings of mine, and doeth them, him will I raise up at the last day. </a:t>
            </a:r>
          </a:p>
          <a:p>
            <a:endParaRPr lang="en-US" sz="1600" dirty="0"/>
          </a:p>
          <a:p>
            <a:endParaRPr lang="en-US" sz="1600" dirty="0"/>
          </a:p>
          <a:p>
            <a:endParaRPr lang="en-US" sz="1600" dirty="0"/>
          </a:p>
          <a:p>
            <a:endParaRPr lang="en-US" sz="1600" dirty="0"/>
          </a:p>
          <a:p>
            <a:endParaRPr lang="en-US" sz="1600" dirty="0"/>
          </a:p>
        </p:txBody>
      </p:sp>
      <p:sp>
        <p:nvSpPr>
          <p:cNvPr id="14338" name="Rectangle 2"/>
          <p:cNvSpPr>
            <a:spLocks noChangeArrowheads="1"/>
          </p:cNvSpPr>
          <p:nvPr/>
        </p:nvSpPr>
        <p:spPr bwMode="auto">
          <a:xfrm>
            <a:off x="3352800" y="2210038"/>
            <a:ext cx="2895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1600" dirty="0"/>
          </a:p>
          <a:p>
            <a:endParaRPr lang="en-US" sz="1600" dirty="0"/>
          </a:p>
          <a:p>
            <a:endParaRPr lang="en-US" sz="1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1447800" cy="369332"/>
          </a:xfrm>
          <a:prstGeom prst="rect">
            <a:avLst/>
          </a:prstGeom>
          <a:noFill/>
        </p:spPr>
        <p:txBody>
          <a:bodyPr wrap="square" rtlCol="0">
            <a:spAutoFit/>
          </a:bodyPr>
          <a:lstStyle/>
          <a:p>
            <a:r>
              <a:rPr lang="en-US" dirty="0"/>
              <a:t>I.V.   Matt 7</a:t>
            </a:r>
          </a:p>
        </p:txBody>
      </p:sp>
      <p:sp>
        <p:nvSpPr>
          <p:cNvPr id="10" name="TextBox 9"/>
          <p:cNvSpPr txBox="1"/>
          <p:nvPr/>
        </p:nvSpPr>
        <p:spPr>
          <a:xfrm>
            <a:off x="6858000" y="228600"/>
            <a:ext cx="1295400" cy="369332"/>
          </a:xfrm>
          <a:prstGeom prst="rect">
            <a:avLst/>
          </a:prstGeom>
          <a:noFill/>
        </p:spPr>
        <p:txBody>
          <a:bodyPr wrap="square" rtlCol="0">
            <a:spAutoFit/>
          </a:bodyPr>
          <a:lstStyle/>
          <a:p>
            <a:r>
              <a:rPr lang="en-US" dirty="0"/>
              <a:t>K.J.  Matt  7</a:t>
            </a:r>
          </a:p>
        </p:txBody>
      </p:sp>
      <p:sp>
        <p:nvSpPr>
          <p:cNvPr id="11" name="Rectangle 10"/>
          <p:cNvSpPr/>
          <p:nvPr/>
        </p:nvSpPr>
        <p:spPr>
          <a:xfrm>
            <a:off x="3200400" y="533400"/>
            <a:ext cx="2895600" cy="3416320"/>
          </a:xfrm>
          <a:prstGeom prst="rect">
            <a:avLst/>
          </a:prstGeom>
        </p:spPr>
        <p:txBody>
          <a:bodyPr wrap="square">
            <a:spAutoFit/>
          </a:bodyPr>
          <a:lstStyle/>
          <a:p>
            <a:r>
              <a:rPr lang="en-US" sz="1600" dirty="0"/>
              <a:t>36 And it came to pass when Jesus had ended these sayings </a:t>
            </a:r>
            <a:r>
              <a:rPr lang="en-US" sz="1600" dirty="0">
                <a:solidFill>
                  <a:srgbClr val="FF0000"/>
                </a:solidFill>
              </a:rPr>
              <a:t>with his disciples</a:t>
            </a:r>
            <a:r>
              <a:rPr lang="en-US" sz="1600" dirty="0"/>
              <a:t>, </a:t>
            </a:r>
          </a:p>
          <a:p>
            <a:endParaRPr lang="en-US" sz="800" dirty="0"/>
          </a:p>
          <a:p>
            <a:r>
              <a:rPr lang="en-US" sz="1600" dirty="0"/>
              <a:t>the people were astonished at his doctrine; </a:t>
            </a:r>
          </a:p>
          <a:p>
            <a:r>
              <a:rPr lang="en-US" sz="1600" dirty="0"/>
              <a:t>37 For he taught them as one having authority </a:t>
            </a:r>
            <a:r>
              <a:rPr lang="en-US" sz="1600" dirty="0">
                <a:solidFill>
                  <a:srgbClr val="FF0000"/>
                </a:solidFill>
              </a:rPr>
              <a:t>from God</a:t>
            </a:r>
            <a:r>
              <a:rPr lang="en-US" sz="1600" dirty="0"/>
              <a:t>, </a:t>
            </a:r>
          </a:p>
          <a:p>
            <a:r>
              <a:rPr lang="en-US" sz="1600" dirty="0"/>
              <a:t>and not </a:t>
            </a:r>
            <a:br>
              <a:rPr lang="en-US" sz="1600" dirty="0"/>
            </a:br>
            <a:r>
              <a:rPr lang="en-US" sz="1600" dirty="0"/>
              <a:t>as </a:t>
            </a:r>
            <a:r>
              <a:rPr lang="en-US" sz="1600" dirty="0">
                <a:solidFill>
                  <a:srgbClr val="FF0000"/>
                </a:solidFill>
              </a:rPr>
              <a:t>having authority from </a:t>
            </a:r>
            <a:r>
              <a:rPr lang="en-US" sz="1600" dirty="0"/>
              <a:t>the</a:t>
            </a:r>
            <a:r>
              <a:rPr lang="en-US" sz="1600" dirty="0">
                <a:solidFill>
                  <a:srgbClr val="FF0000"/>
                </a:solidFill>
              </a:rPr>
              <a:t> </a:t>
            </a:r>
            <a:r>
              <a:rPr lang="en-US" sz="1600" dirty="0"/>
              <a:t>Scribes. </a:t>
            </a:r>
          </a:p>
          <a:p>
            <a:endParaRPr lang="en-US" sz="1600" dirty="0"/>
          </a:p>
          <a:p>
            <a:endParaRPr lang="en-US" sz="1600" dirty="0"/>
          </a:p>
          <a:p>
            <a:endParaRPr lang="en-US" sz="16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2" descr="http://bloorlansdownechristianfellowship.files.wordpress.com/2014/06/sermon-on-the-mount-graphic.jpg?w=659&amp;h=322"/>
          <p:cNvPicPr>
            <a:picLocks noChangeAspect="1" noChangeArrowheads="1"/>
          </p:cNvPicPr>
          <p:nvPr/>
        </p:nvPicPr>
        <p:blipFill>
          <a:blip r:embed="rId2" cstate="print"/>
          <a:srcRect/>
          <a:stretch>
            <a:fillRect/>
          </a:stretch>
        </p:blipFill>
        <p:spPr bwMode="auto">
          <a:xfrm>
            <a:off x="152400" y="914400"/>
            <a:ext cx="8735547" cy="42672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838200"/>
            <a:ext cx="3048000" cy="3382963"/>
          </a:xfrm>
        </p:spPr>
        <p:txBody>
          <a:bodyPr>
            <a:normAutofit/>
          </a:bodyPr>
          <a:lstStyle/>
          <a:p>
            <a:pPr>
              <a:buNone/>
            </a:pPr>
            <a:r>
              <a:rPr lang="en-US" sz="1600" dirty="0"/>
              <a:t> 6 Blessed are they which do hunger and thirst after righteousness: for they shall be filled.</a:t>
            </a:r>
          </a:p>
          <a:p>
            <a:pPr>
              <a:buNone/>
            </a:pPr>
            <a:endParaRPr lang="en-US" sz="1600" dirty="0"/>
          </a:p>
          <a:p>
            <a:pPr>
              <a:buNone/>
            </a:pPr>
            <a:r>
              <a:rPr lang="en-US" sz="1600" dirty="0"/>
              <a:t> 7 Blessed are the merciful: for they shall obtain mercy.</a:t>
            </a:r>
          </a:p>
          <a:p>
            <a:pPr>
              <a:buNone/>
            </a:pPr>
            <a:endParaRPr lang="en-US" sz="1600" dirty="0"/>
          </a:p>
          <a:p>
            <a:pPr>
              <a:buNone/>
            </a:pPr>
            <a:r>
              <a:rPr lang="en-US" sz="1600" dirty="0"/>
              <a:t> 8 Blessed are the pure in heart: for they shall see God.</a:t>
            </a:r>
          </a:p>
        </p:txBody>
      </p:sp>
      <p:sp>
        <p:nvSpPr>
          <p:cNvPr id="9" name="Text Placeholder 8"/>
          <p:cNvSpPr>
            <a:spLocks noGrp="1"/>
          </p:cNvSpPr>
          <p:nvPr>
            <p:ph type="body" sz="half" idx="2"/>
          </p:nvPr>
        </p:nvSpPr>
        <p:spPr>
          <a:xfrm>
            <a:off x="381001" y="838200"/>
            <a:ext cx="2895600" cy="4691063"/>
          </a:xfrm>
        </p:spPr>
        <p:txBody>
          <a:bodyPr>
            <a:noAutofit/>
          </a:bodyPr>
          <a:lstStyle/>
          <a:p>
            <a:r>
              <a:rPr lang="en-US" sz="1600" dirty="0"/>
              <a:t>53 And blessed are all they who do hunger and thirst after righteousness, for they shall be filled </a:t>
            </a:r>
            <a:r>
              <a:rPr lang="en-US" sz="1600" dirty="0">
                <a:solidFill>
                  <a:srgbClr val="FF0000"/>
                </a:solidFill>
              </a:rPr>
              <a:t>with the Holy Ghost. </a:t>
            </a:r>
          </a:p>
          <a:p>
            <a:endParaRPr lang="en-US" sz="1600" dirty="0"/>
          </a:p>
          <a:p>
            <a:r>
              <a:rPr lang="en-US" sz="1600" dirty="0"/>
              <a:t>54 And blessed are the merciful, for they shall obtain mercy. </a:t>
            </a:r>
          </a:p>
          <a:p>
            <a:endParaRPr lang="en-US" sz="1600" dirty="0"/>
          </a:p>
          <a:p>
            <a:r>
              <a:rPr lang="en-US" sz="1600" dirty="0"/>
              <a:t>55 And blessed are all the pure in heart, for they shall see God. </a:t>
            </a:r>
          </a:p>
          <a:p>
            <a:r>
              <a:rPr lang="en-US" sz="1600" dirty="0"/>
              <a:t>. </a:t>
            </a:r>
          </a:p>
        </p:txBody>
      </p:sp>
      <p:sp>
        <p:nvSpPr>
          <p:cNvPr id="14338" name="Rectangle 2"/>
          <p:cNvSpPr>
            <a:spLocks noChangeArrowheads="1"/>
          </p:cNvSpPr>
          <p:nvPr/>
        </p:nvSpPr>
        <p:spPr bwMode="auto">
          <a:xfrm>
            <a:off x="3276600" y="838200"/>
            <a:ext cx="2895600" cy="28315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8 And blessed are all they that do hunger and thirst after righteousness; for they shall be filled </a:t>
            </a:r>
            <a:r>
              <a:rPr lang="en-US" sz="1600" dirty="0">
                <a:solidFill>
                  <a:srgbClr val="FF0000"/>
                </a:solidFill>
              </a:rPr>
              <a:t>with the Holy Ghost</a:t>
            </a:r>
            <a:r>
              <a:rPr lang="en-US" sz="1600" dirty="0"/>
              <a:t>. </a:t>
            </a:r>
          </a:p>
          <a:p>
            <a:endParaRPr lang="en-US" sz="1600" dirty="0"/>
          </a:p>
          <a:p>
            <a:r>
              <a:rPr lang="en-US" sz="1600" dirty="0"/>
              <a:t>9 And blessed are the merciful; for they shall obtain mercy. </a:t>
            </a:r>
          </a:p>
          <a:p>
            <a:endParaRPr lang="en-US" sz="1600" dirty="0"/>
          </a:p>
          <a:p>
            <a:r>
              <a:rPr lang="en-US" sz="1600" dirty="0"/>
              <a:t>10 And blessed are all the pure in heart; for they shall see God.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6248400" y="3048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838200"/>
            <a:ext cx="3048000" cy="3382963"/>
          </a:xfrm>
        </p:spPr>
        <p:txBody>
          <a:bodyPr>
            <a:normAutofit/>
          </a:bodyPr>
          <a:lstStyle/>
          <a:p>
            <a:pPr>
              <a:buNone/>
            </a:pPr>
            <a:r>
              <a:rPr lang="en-US" sz="1600" dirty="0"/>
              <a:t> 9 	Blessed are the peacemakers: for they shall be called the children of God.</a:t>
            </a:r>
          </a:p>
          <a:p>
            <a:pPr>
              <a:buNone/>
            </a:pPr>
            <a:endParaRPr lang="en-US" sz="1600" dirty="0"/>
          </a:p>
          <a:p>
            <a:pPr>
              <a:buNone/>
            </a:pPr>
            <a:r>
              <a:rPr lang="en-US" sz="1600" dirty="0"/>
              <a:t> 10 	Blessed are they which are persecuted </a:t>
            </a:r>
            <a:r>
              <a:rPr lang="en-US" sz="1600" dirty="0">
                <a:solidFill>
                  <a:srgbClr val="FF0000"/>
                </a:solidFill>
              </a:rPr>
              <a:t>for righteousness’ sake: </a:t>
            </a:r>
            <a:r>
              <a:rPr lang="en-US" sz="1600" dirty="0"/>
              <a:t>for theirs is the kingdom of heaven.</a:t>
            </a:r>
          </a:p>
        </p:txBody>
      </p:sp>
      <p:sp>
        <p:nvSpPr>
          <p:cNvPr id="9" name="Text Placeholder 8"/>
          <p:cNvSpPr>
            <a:spLocks noGrp="1"/>
          </p:cNvSpPr>
          <p:nvPr>
            <p:ph type="body" sz="half" idx="2"/>
          </p:nvPr>
        </p:nvSpPr>
        <p:spPr>
          <a:xfrm>
            <a:off x="381001" y="838200"/>
            <a:ext cx="2895600" cy="4691063"/>
          </a:xfrm>
        </p:spPr>
        <p:txBody>
          <a:bodyPr>
            <a:noAutofit/>
          </a:bodyPr>
          <a:lstStyle/>
          <a:p>
            <a:r>
              <a:rPr lang="en-US" sz="1600" dirty="0"/>
              <a:t>56 And blessed are all the peacemakers, for they shall be called the children of God. </a:t>
            </a:r>
          </a:p>
          <a:p>
            <a:endParaRPr lang="en-US" sz="1600" dirty="0"/>
          </a:p>
          <a:p>
            <a:r>
              <a:rPr lang="en-US" sz="1600" dirty="0"/>
              <a:t>57 And blessed are all they who are persecuted</a:t>
            </a:r>
            <a:r>
              <a:rPr lang="en-US" sz="1600" dirty="0">
                <a:solidFill>
                  <a:srgbClr val="FF0000"/>
                </a:solidFill>
              </a:rPr>
              <a:t> for my name's sake</a:t>
            </a:r>
            <a:r>
              <a:rPr lang="en-US" sz="1600" dirty="0"/>
              <a:t>, for theirs is the kingdom of heaven. </a:t>
            </a:r>
          </a:p>
          <a:p>
            <a:r>
              <a:rPr lang="en-US" sz="1600" dirty="0"/>
              <a:t>. </a:t>
            </a:r>
          </a:p>
        </p:txBody>
      </p:sp>
      <p:sp>
        <p:nvSpPr>
          <p:cNvPr id="14338" name="Rectangle 2"/>
          <p:cNvSpPr>
            <a:spLocks noChangeArrowheads="1"/>
          </p:cNvSpPr>
          <p:nvPr/>
        </p:nvSpPr>
        <p:spPr bwMode="auto">
          <a:xfrm>
            <a:off x="3276600" y="838200"/>
            <a:ext cx="2895600"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11 And blessed are all the peacemakers; for they shall be called the children of God. </a:t>
            </a:r>
          </a:p>
          <a:p>
            <a:endParaRPr lang="en-US" sz="1600" dirty="0"/>
          </a:p>
          <a:p>
            <a:r>
              <a:rPr lang="en-US" sz="1600" dirty="0"/>
              <a:t>12 Blessed are all they that are persecuted for </a:t>
            </a:r>
            <a:r>
              <a:rPr lang="en-US" sz="1600" dirty="0">
                <a:solidFill>
                  <a:srgbClr val="FF0000"/>
                </a:solidFill>
              </a:rPr>
              <a:t>my name's sake</a:t>
            </a:r>
            <a:r>
              <a:rPr lang="en-US" sz="1600" dirty="0"/>
              <a:t>; for theirs is the kingdom of heaven.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68580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838200"/>
            <a:ext cx="3048000" cy="3581400"/>
          </a:xfrm>
        </p:spPr>
        <p:txBody>
          <a:bodyPr>
            <a:normAutofit/>
          </a:bodyPr>
          <a:lstStyle/>
          <a:p>
            <a:pPr>
              <a:buNone/>
            </a:pPr>
            <a:r>
              <a:rPr lang="en-US" sz="1600" dirty="0"/>
              <a:t>11 	Blessed are ye, when men shall revile you, and persecute </a:t>
            </a:r>
            <a:r>
              <a:rPr lang="en-US" sz="1600" dirty="0">
                <a:solidFill>
                  <a:srgbClr val="FF0000"/>
                </a:solidFill>
              </a:rPr>
              <a:t>you</a:t>
            </a:r>
            <a:r>
              <a:rPr lang="en-US" sz="1600" dirty="0"/>
              <a:t>, and shall say all manner of evil against you falsely, for my sake.</a:t>
            </a:r>
          </a:p>
          <a:p>
            <a:pPr>
              <a:buNone/>
            </a:pPr>
            <a:endParaRPr lang="en-US" sz="1600" dirty="0"/>
          </a:p>
          <a:p>
            <a:pPr>
              <a:buNone/>
            </a:pPr>
            <a:r>
              <a:rPr lang="en-US" sz="1600" dirty="0"/>
              <a:t>12 	Rejoice, and be exceeding glad:  for great is your reward in heaven: </a:t>
            </a:r>
          </a:p>
          <a:p>
            <a:pPr>
              <a:buNone/>
            </a:pPr>
            <a:endParaRPr lang="en-US" sz="1600" dirty="0"/>
          </a:p>
          <a:p>
            <a:pPr>
              <a:buNone/>
            </a:pPr>
            <a:r>
              <a:rPr lang="en-US" sz="1600" dirty="0"/>
              <a:t>	for so persecuted they the prophets </a:t>
            </a:r>
            <a:r>
              <a:rPr lang="en-US" sz="1600" dirty="0">
                <a:solidFill>
                  <a:srgbClr val="FF0000"/>
                </a:solidFill>
              </a:rPr>
              <a:t>which</a:t>
            </a:r>
            <a:r>
              <a:rPr lang="en-US" sz="1600" dirty="0"/>
              <a:t> were before you.</a:t>
            </a:r>
          </a:p>
        </p:txBody>
      </p:sp>
      <p:sp>
        <p:nvSpPr>
          <p:cNvPr id="9" name="Text Placeholder 8"/>
          <p:cNvSpPr>
            <a:spLocks noGrp="1"/>
          </p:cNvSpPr>
          <p:nvPr>
            <p:ph type="body" sz="half" idx="2"/>
          </p:nvPr>
        </p:nvSpPr>
        <p:spPr>
          <a:xfrm>
            <a:off x="381001" y="838200"/>
            <a:ext cx="2895600" cy="4691063"/>
          </a:xfrm>
        </p:spPr>
        <p:txBody>
          <a:bodyPr>
            <a:noAutofit/>
          </a:bodyPr>
          <a:lstStyle/>
          <a:p>
            <a:r>
              <a:rPr lang="en-US" sz="1600" dirty="0"/>
              <a:t>58 And blessed are ye when men shall revile you, and persecute, and shall say all manner of evil against you falsely, for my sake, </a:t>
            </a:r>
          </a:p>
          <a:p>
            <a:endParaRPr lang="en-US" sz="1600" dirty="0"/>
          </a:p>
          <a:p>
            <a:r>
              <a:rPr lang="en-US" sz="1600" dirty="0"/>
              <a:t>59 For ye shall have great joy and be exceeding glad, for great shall be your reward in heaven;</a:t>
            </a:r>
          </a:p>
          <a:p>
            <a:endParaRPr lang="en-US" sz="1600" dirty="0"/>
          </a:p>
          <a:p>
            <a:r>
              <a:rPr lang="en-US" sz="1600" dirty="0"/>
              <a:t> for so persecuted they the prophets </a:t>
            </a:r>
            <a:r>
              <a:rPr lang="en-US" sz="1600" dirty="0">
                <a:solidFill>
                  <a:srgbClr val="FF0000"/>
                </a:solidFill>
              </a:rPr>
              <a:t>who</a:t>
            </a:r>
            <a:r>
              <a:rPr lang="en-US" sz="1600" dirty="0"/>
              <a:t> were before you. </a:t>
            </a:r>
          </a:p>
          <a:p>
            <a:r>
              <a:rPr lang="en-US" sz="1600" dirty="0"/>
              <a:t>. </a:t>
            </a:r>
          </a:p>
        </p:txBody>
      </p:sp>
      <p:sp>
        <p:nvSpPr>
          <p:cNvPr id="14338" name="Rectangle 2"/>
          <p:cNvSpPr>
            <a:spLocks noChangeArrowheads="1"/>
          </p:cNvSpPr>
          <p:nvPr/>
        </p:nvSpPr>
        <p:spPr bwMode="auto">
          <a:xfrm>
            <a:off x="3276600" y="838200"/>
            <a:ext cx="2895600" cy="38164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13 And blessed are ye when men shall revile you, and persecute </a:t>
            </a:r>
            <a:r>
              <a:rPr lang="en-US" sz="1600" dirty="0">
                <a:solidFill>
                  <a:srgbClr val="FF0000"/>
                </a:solidFill>
              </a:rPr>
              <a:t>you</a:t>
            </a:r>
            <a:r>
              <a:rPr lang="en-US" sz="1600" dirty="0"/>
              <a:t>, and shall say all manner of evil against you falsely, for my sake. </a:t>
            </a:r>
          </a:p>
          <a:p>
            <a:endParaRPr lang="en-US" sz="1600" dirty="0"/>
          </a:p>
          <a:p>
            <a:r>
              <a:rPr lang="en-US" sz="1600" dirty="0"/>
              <a:t>14 For ye shall have great joy, and be exceeding glad;  for great shall be your reward in heaven; </a:t>
            </a:r>
          </a:p>
          <a:p>
            <a:endParaRPr lang="en-US" sz="1600" dirty="0"/>
          </a:p>
          <a:p>
            <a:endParaRPr lang="en-US" sz="1600" dirty="0"/>
          </a:p>
          <a:p>
            <a:r>
              <a:rPr lang="en-US" sz="1600" dirty="0"/>
              <a:t>for so persecuted they the prophets </a:t>
            </a:r>
            <a:r>
              <a:rPr lang="en-US" sz="1600" dirty="0">
                <a:solidFill>
                  <a:srgbClr val="FF0000"/>
                </a:solidFill>
              </a:rPr>
              <a:t>which</a:t>
            </a:r>
            <a:r>
              <a:rPr lang="en-US" sz="1600" dirty="0"/>
              <a:t> were before you.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3008313" cy="412750"/>
          </a:xfrm>
        </p:spPr>
        <p:txBody>
          <a:bodyPr/>
          <a:lstStyle/>
          <a:p>
            <a:r>
              <a:rPr lang="en-US" b="0" dirty="0"/>
              <a:t>3 Nephi</a:t>
            </a:r>
          </a:p>
        </p:txBody>
      </p:sp>
      <p:sp>
        <p:nvSpPr>
          <p:cNvPr id="8" name="Content Placeholder 7"/>
          <p:cNvSpPr>
            <a:spLocks noGrp="1"/>
          </p:cNvSpPr>
          <p:nvPr>
            <p:ph idx="1"/>
          </p:nvPr>
        </p:nvSpPr>
        <p:spPr>
          <a:xfrm>
            <a:off x="6096000" y="914400"/>
            <a:ext cx="3048000" cy="3382963"/>
          </a:xfrm>
        </p:spPr>
        <p:txBody>
          <a:bodyPr>
            <a:normAutofit/>
          </a:bodyPr>
          <a:lstStyle/>
          <a:p>
            <a:pPr>
              <a:buNone/>
            </a:pPr>
            <a:r>
              <a:rPr lang="en-US" sz="1600" dirty="0"/>
              <a:t>13    Ye are </a:t>
            </a:r>
          </a:p>
          <a:p>
            <a:pPr>
              <a:buNone/>
            </a:pPr>
            <a:endParaRPr lang="en-US" sz="1600" dirty="0"/>
          </a:p>
          <a:p>
            <a:pPr>
              <a:buNone/>
            </a:pPr>
            <a:r>
              <a:rPr lang="en-US" sz="1600" dirty="0"/>
              <a:t>       the salt of the earth: but if the salt have lost his </a:t>
            </a:r>
            <a:r>
              <a:rPr lang="en-US" sz="1600" dirty="0" err="1"/>
              <a:t>savour</a:t>
            </a:r>
            <a:r>
              <a:rPr lang="en-US" sz="1600" dirty="0"/>
              <a:t>, wherewith shall </a:t>
            </a:r>
            <a:r>
              <a:rPr lang="en-US" sz="1600" dirty="0">
                <a:solidFill>
                  <a:srgbClr val="FF0000"/>
                </a:solidFill>
              </a:rPr>
              <a:t>it</a:t>
            </a:r>
            <a:r>
              <a:rPr lang="en-US" sz="1600" dirty="0"/>
              <a:t> be salted?</a:t>
            </a:r>
          </a:p>
          <a:p>
            <a:pPr>
              <a:buNone/>
            </a:pPr>
            <a:r>
              <a:rPr lang="en-US" sz="1600" dirty="0"/>
              <a:t>       </a:t>
            </a:r>
          </a:p>
          <a:p>
            <a:pPr>
              <a:buNone/>
            </a:pPr>
            <a:endParaRPr lang="en-US" sz="1600" dirty="0"/>
          </a:p>
          <a:p>
            <a:pPr>
              <a:buNone/>
            </a:pPr>
            <a:r>
              <a:rPr lang="en-US" sz="1600" dirty="0"/>
              <a:t>	 </a:t>
            </a:r>
            <a:r>
              <a:rPr lang="en-US" sz="1600" dirty="0">
                <a:solidFill>
                  <a:srgbClr val="FF0000"/>
                </a:solidFill>
              </a:rPr>
              <a:t>it</a:t>
            </a:r>
            <a:r>
              <a:rPr lang="en-US" sz="1600" dirty="0"/>
              <a:t> is thenceforth good for nothing, but to be cast out, and to be trodden under foot of men.</a:t>
            </a:r>
          </a:p>
        </p:txBody>
      </p:sp>
      <p:sp>
        <p:nvSpPr>
          <p:cNvPr id="9" name="Text Placeholder 8"/>
          <p:cNvSpPr>
            <a:spLocks noGrp="1"/>
          </p:cNvSpPr>
          <p:nvPr>
            <p:ph type="body" sz="half" idx="2"/>
          </p:nvPr>
        </p:nvSpPr>
        <p:spPr>
          <a:xfrm>
            <a:off x="381001" y="838200"/>
            <a:ext cx="2895600" cy="4691063"/>
          </a:xfrm>
        </p:spPr>
        <p:txBody>
          <a:bodyPr>
            <a:noAutofit/>
          </a:bodyPr>
          <a:lstStyle/>
          <a:p>
            <a:r>
              <a:rPr lang="en-US" sz="1600" dirty="0"/>
              <a:t>60 Verily, verily I say unto you, I give unto you to be </a:t>
            </a:r>
          </a:p>
          <a:p>
            <a:endParaRPr lang="en-US" sz="1600" dirty="0"/>
          </a:p>
          <a:p>
            <a:r>
              <a:rPr lang="en-US" sz="1600" dirty="0"/>
              <a:t>the salt of the earth; but if the salt shall lose its savor, wherewith shall </a:t>
            </a:r>
            <a:r>
              <a:rPr lang="en-US" sz="1600" dirty="0">
                <a:solidFill>
                  <a:srgbClr val="FF0000"/>
                </a:solidFill>
              </a:rPr>
              <a:t>the earth </a:t>
            </a:r>
            <a:r>
              <a:rPr lang="en-US" sz="1600" dirty="0"/>
              <a:t>be salted? </a:t>
            </a:r>
          </a:p>
          <a:p>
            <a:endParaRPr lang="en-US" sz="1600" dirty="0"/>
          </a:p>
          <a:p>
            <a:r>
              <a:rPr lang="en-US" sz="1600" dirty="0">
                <a:solidFill>
                  <a:srgbClr val="FF0000"/>
                </a:solidFill>
              </a:rPr>
              <a:t>The salt </a:t>
            </a:r>
            <a:r>
              <a:rPr lang="en-US" sz="1600" dirty="0"/>
              <a:t>shall be thenceforth good for nothing, but to be cast out, and to be trodden under foot of men. </a:t>
            </a:r>
          </a:p>
          <a:p>
            <a:r>
              <a:rPr lang="en-US" sz="1600" dirty="0"/>
              <a:t>. </a:t>
            </a:r>
          </a:p>
        </p:txBody>
      </p:sp>
      <p:sp>
        <p:nvSpPr>
          <p:cNvPr id="14338" name="Rectangle 2"/>
          <p:cNvSpPr>
            <a:spLocks noChangeArrowheads="1"/>
          </p:cNvSpPr>
          <p:nvPr/>
        </p:nvSpPr>
        <p:spPr bwMode="auto">
          <a:xfrm>
            <a:off x="3200400" y="838200"/>
            <a:ext cx="2895600"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dirty="0"/>
              <a:t>15 Verily, verily, I say unto you, I give unto you to be </a:t>
            </a:r>
          </a:p>
          <a:p>
            <a:endParaRPr lang="en-US" sz="1600" dirty="0"/>
          </a:p>
          <a:p>
            <a:r>
              <a:rPr lang="en-US" sz="1600" dirty="0"/>
              <a:t>the salt of the earth; but if the salt shall lose its savor, wherewith shall </a:t>
            </a:r>
            <a:r>
              <a:rPr lang="en-US" sz="1600" dirty="0">
                <a:solidFill>
                  <a:srgbClr val="FF0000"/>
                </a:solidFill>
              </a:rPr>
              <a:t>the earth </a:t>
            </a:r>
            <a:r>
              <a:rPr lang="en-US" sz="1600" dirty="0"/>
              <a:t>be salted? </a:t>
            </a:r>
          </a:p>
          <a:p>
            <a:endParaRPr lang="en-US" sz="1600" dirty="0"/>
          </a:p>
          <a:p>
            <a:r>
              <a:rPr lang="en-US" sz="1600" dirty="0">
                <a:solidFill>
                  <a:srgbClr val="FF0000"/>
                </a:solidFill>
              </a:rPr>
              <a:t>the salt </a:t>
            </a:r>
            <a:r>
              <a:rPr lang="en-US" sz="1600" dirty="0"/>
              <a:t>shall thenceforth be good for nothing, but to be cast out, and to be trodden under foot of men.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6" name="TextBox 5"/>
          <p:cNvSpPr txBox="1"/>
          <p:nvPr/>
        </p:nvSpPr>
        <p:spPr>
          <a:xfrm>
            <a:off x="3657600" y="228600"/>
            <a:ext cx="533400" cy="369332"/>
          </a:xfrm>
          <a:prstGeom prst="rect">
            <a:avLst/>
          </a:prstGeom>
          <a:noFill/>
        </p:spPr>
        <p:txBody>
          <a:bodyPr wrap="square" rtlCol="0">
            <a:spAutoFit/>
          </a:bodyPr>
          <a:lstStyle/>
          <a:p>
            <a:r>
              <a:rPr lang="en-US" dirty="0"/>
              <a:t>I.V.</a:t>
            </a:r>
          </a:p>
        </p:txBody>
      </p:sp>
      <p:sp>
        <p:nvSpPr>
          <p:cNvPr id="10" name="TextBox 9"/>
          <p:cNvSpPr txBox="1"/>
          <p:nvPr/>
        </p:nvSpPr>
        <p:spPr>
          <a:xfrm>
            <a:off x="7010400" y="228600"/>
            <a:ext cx="990600" cy="381000"/>
          </a:xfrm>
          <a:prstGeom prst="rect">
            <a:avLst/>
          </a:prstGeom>
          <a:noFill/>
        </p:spPr>
        <p:txBody>
          <a:bodyPr wrap="square" rtlCol="0">
            <a:spAutoFit/>
          </a:bodyPr>
          <a:lstStyle/>
          <a:p>
            <a:r>
              <a:rPr lang="en-US" dirty="0"/>
              <a:t>K.J.</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TotalTime>
  <Words>11202</Words>
  <Application>Microsoft Office PowerPoint</Application>
  <PresentationFormat>On-screen Show (4:3)</PresentationFormat>
  <Paragraphs>1343</Paragraphs>
  <Slides>54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54</vt:i4>
      </vt:variant>
    </vt:vector>
  </HeadingPairs>
  <TitlesOfParts>
    <vt:vector size="57" baseType="lpstr">
      <vt:lpstr>Arial</vt:lpstr>
      <vt:lpstr>Calibri</vt:lpstr>
      <vt:lpstr>Office Theme</vt:lpstr>
      <vt:lpstr>PowerPoint Presentation</vt:lpstr>
      <vt:lpstr>Comparison Between  Three Versions of  “The Sermon on the Mount”</vt:lpstr>
      <vt:lpstr>3 Nephi</vt:lpstr>
      <vt:lpstr>3 Nephi</vt:lpstr>
      <vt:lpstr>3 Nephi</vt:lpstr>
      <vt:lpstr>3 Nephi</vt:lpstr>
      <vt:lpstr>3 Nephi</vt:lpstr>
      <vt:lpstr>3 Nephi</vt:lpstr>
      <vt:lpstr>3 Nephi</vt:lpstr>
      <vt:lpstr>3 Nephi</vt:lpstr>
      <vt:lpstr>3 Nephi</vt:lpstr>
      <vt:lpstr>3 Nephi</vt:lpstr>
      <vt:lpstr>3 Nephi</vt:lpstr>
      <vt:lpstr>3 Nephi</vt:lpstr>
      <vt:lpstr>3 Nephi</vt:lpstr>
      <vt:lpstr>3 Nephi</vt:lpstr>
      <vt:lpstr>3 Nephi</vt:lpstr>
      <vt:lpstr>3 Nephi</vt:lpstr>
      <vt:lpstr>3 Nephi</vt:lpstr>
      <vt:lpstr>3 Nephi</vt:lpstr>
      <vt:lpstr>3 Nephi</vt:lpstr>
      <vt:lpstr>3 Nephi</vt:lpstr>
      <vt:lpstr>3 Nephi</vt:lpstr>
      <vt:lpstr>3 Nephi</vt:lpstr>
      <vt:lpstr>3 Nephi</vt:lpstr>
      <vt:lpstr>PowerPoint Presentation</vt:lpstr>
      <vt:lpstr>3 Nephi  5  </vt:lpstr>
      <vt:lpstr>3 Nephi  5  </vt:lpstr>
      <vt:lpstr>3 Nephi  5  </vt:lpstr>
      <vt:lpstr>3 Nephi  5  </vt:lpstr>
      <vt:lpstr>3 Nephi  5  </vt:lpstr>
      <vt:lpstr>3 Nephi  5  </vt:lpstr>
      <vt:lpstr>3 Nephi  5  </vt:lpstr>
      <vt:lpstr>3 Nephi  5  </vt:lpstr>
      <vt:lpstr>3 Nephi  6  </vt:lpstr>
      <vt:lpstr>3 Nephi  6  </vt:lpstr>
      <vt:lpstr>3 Nephi  6  </vt:lpstr>
      <vt:lpstr>3 Nephi  6  </vt:lpstr>
      <vt:lpstr>3 Nephi  6  </vt:lpstr>
      <vt:lpstr>PowerPoint Presentation</vt:lpstr>
      <vt:lpstr>3 Nephi  6  </vt:lpstr>
      <vt:lpstr>3 Nephi  6  </vt:lpstr>
      <vt:lpstr>3 Nephi  6  </vt:lpstr>
      <vt:lpstr>3 Nephi  6  </vt:lpstr>
      <vt:lpstr>3 Nephi  6  </vt:lpstr>
      <vt:lpstr>3 Nephi  6  </vt:lpstr>
      <vt:lpstr>3 Nephi  6  </vt:lpstr>
      <vt:lpstr>3 Nephi  6  </vt:lpstr>
      <vt:lpstr>3 Nephi  6  </vt:lpstr>
      <vt:lpstr>3 Nephi  6  </vt:lpstr>
      <vt:lpstr>3 Nephi  6  </vt:lpstr>
      <vt:lpstr>3 Nephi  6  </vt:lpstr>
      <vt:lpstr>3 Nephi  7  </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kristy</dc:creator>
  <cp:lastModifiedBy>kristy joyce</cp:lastModifiedBy>
  <cp:revision>46</cp:revision>
  <dcterms:created xsi:type="dcterms:W3CDTF">2016-03-16T22:55:15Z</dcterms:created>
  <dcterms:modified xsi:type="dcterms:W3CDTF">2025-06-19T19:08:10Z</dcterms:modified>
</cp:coreProperties>
</file>