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12192000" cy="6858000"/>
  <p:notesSz cx="6858000" cy="9144000"/>
  <p:embeddedFontLst>
    <p:embeddedFont>
      <p:font typeface="Century Gothic" panose="020B0502020202020204" pitchFamily="34" charset="0"/>
      <p:regular r:id="rId26"/>
      <p:bold r:id="rId27"/>
      <p:italic r:id="rId28"/>
      <p:boldItalic r:id="rId29"/>
    </p:embeddedFont>
    <p:embeddedFont>
      <p:font typeface="Corbel" panose="020B0503020204020204" pitchFamily="34" charset="0"/>
      <p:regular r:id="rId30"/>
      <p:bold r:id="rId31"/>
      <p:italic r:id="rId32"/>
      <p:boldItalic r:id="rId33"/>
    </p:embeddedFont>
    <p:embeddedFont>
      <p:font typeface="Play" panose="020B0604020202020204" charset="0"/>
      <p:regular r:id="rId34"/>
      <p:bold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2" d="100"/>
          <a:sy n="102" d="100"/>
        </p:scale>
        <p:origin x="1596"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3" name="Google Shape;8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5" name="Google Shape;235;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a:latin typeface="Arial"/>
              <a:ea typeface="Arial"/>
              <a:cs typeface="Arial"/>
              <a:sym typeface="Arial"/>
            </a:endParaRPr>
          </a:p>
        </p:txBody>
      </p:sp>
      <p:sp>
        <p:nvSpPr>
          <p:cNvPr id="236" name="Google Shape;236;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5" name="Google Shape;245;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a:latin typeface="Arial"/>
              <a:ea typeface="Arial"/>
              <a:cs typeface="Arial"/>
              <a:sym typeface="Arial"/>
            </a:endParaRPr>
          </a:p>
        </p:txBody>
      </p:sp>
      <p:sp>
        <p:nvSpPr>
          <p:cNvPr id="246" name="Google Shape;246;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5" name="Google Shape;255;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a:latin typeface="Arial"/>
              <a:ea typeface="Arial"/>
              <a:cs typeface="Arial"/>
              <a:sym typeface="Arial"/>
            </a:endParaRPr>
          </a:p>
        </p:txBody>
      </p:sp>
      <p:sp>
        <p:nvSpPr>
          <p:cNvPr id="256" name="Google Shape;256;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8" name="Google Shape;268;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a:latin typeface="Arial"/>
              <a:ea typeface="Arial"/>
              <a:cs typeface="Arial"/>
              <a:sym typeface="Arial"/>
            </a:endParaRPr>
          </a:p>
        </p:txBody>
      </p:sp>
      <p:sp>
        <p:nvSpPr>
          <p:cNvPr id="269" name="Google Shape;269;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1" name="Google Shape;281;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a:latin typeface="Arial"/>
              <a:ea typeface="Arial"/>
              <a:cs typeface="Arial"/>
              <a:sym typeface="Arial"/>
            </a:endParaRPr>
          </a:p>
        </p:txBody>
      </p:sp>
      <p:sp>
        <p:nvSpPr>
          <p:cNvPr id="282" name="Google Shape;282;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9" name="Google Shape;299;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a:latin typeface="Arial"/>
              <a:ea typeface="Arial"/>
              <a:cs typeface="Arial"/>
              <a:sym typeface="Arial"/>
            </a:endParaRPr>
          </a:p>
        </p:txBody>
      </p:sp>
      <p:sp>
        <p:nvSpPr>
          <p:cNvPr id="300" name="Google Shape;300;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7" name="Google Shape;317;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a:latin typeface="Arial"/>
              <a:ea typeface="Arial"/>
              <a:cs typeface="Arial"/>
              <a:sym typeface="Arial"/>
            </a:endParaRPr>
          </a:p>
        </p:txBody>
      </p:sp>
      <p:sp>
        <p:nvSpPr>
          <p:cNvPr id="318" name="Google Shape;318;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9" name="Google Shape;339;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a:latin typeface="Arial"/>
              <a:ea typeface="Arial"/>
              <a:cs typeface="Arial"/>
              <a:sym typeface="Arial"/>
            </a:endParaRPr>
          </a:p>
        </p:txBody>
      </p:sp>
      <p:sp>
        <p:nvSpPr>
          <p:cNvPr id="340" name="Google Shape;340;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3" name="Google Shape;353;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a:latin typeface="Arial"/>
              <a:ea typeface="Arial"/>
              <a:cs typeface="Arial"/>
              <a:sym typeface="Arial"/>
            </a:endParaRPr>
          </a:p>
        </p:txBody>
      </p:sp>
      <p:sp>
        <p:nvSpPr>
          <p:cNvPr id="354" name="Google Shape;354;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7" name="Google Shape;367;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a:latin typeface="Arial"/>
              <a:ea typeface="Arial"/>
              <a:cs typeface="Arial"/>
              <a:sym typeface="Arial"/>
            </a:endParaRPr>
          </a:p>
        </p:txBody>
      </p:sp>
      <p:sp>
        <p:nvSpPr>
          <p:cNvPr id="368" name="Google Shape;368;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a:latin typeface="Arial"/>
              <a:ea typeface="Arial"/>
              <a:cs typeface="Arial"/>
              <a:sym typeface="Arial"/>
            </a:endParaRPr>
          </a:p>
        </p:txBody>
      </p:sp>
      <p:sp>
        <p:nvSpPr>
          <p:cNvPr id="99" name="Google Shape;9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7" name="Google Shape;387;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a:latin typeface="Arial"/>
              <a:ea typeface="Arial"/>
              <a:cs typeface="Arial"/>
              <a:sym typeface="Arial"/>
            </a:endParaRPr>
          </a:p>
        </p:txBody>
      </p:sp>
      <p:sp>
        <p:nvSpPr>
          <p:cNvPr id="388" name="Google Shape;388;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2" name="Google Shape;402;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a:latin typeface="Arial"/>
              <a:ea typeface="Arial"/>
              <a:cs typeface="Arial"/>
              <a:sym typeface="Arial"/>
            </a:endParaRPr>
          </a:p>
        </p:txBody>
      </p:sp>
      <p:sp>
        <p:nvSpPr>
          <p:cNvPr id="403" name="Google Shape;403;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0" name="Google Shape;420;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a:latin typeface="Arial"/>
              <a:ea typeface="Arial"/>
              <a:cs typeface="Arial"/>
              <a:sym typeface="Arial"/>
            </a:endParaRPr>
          </a:p>
        </p:txBody>
      </p:sp>
      <p:sp>
        <p:nvSpPr>
          <p:cNvPr id="421" name="Google Shape;421;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4" name="Google Shape;444;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5" name="Google Shape;445;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 name="Google Shape;108;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 name="Google Shape;117;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a:latin typeface="Arial"/>
              <a:ea typeface="Arial"/>
              <a:cs typeface="Arial"/>
              <a:sym typeface="Arial"/>
            </a:endParaRPr>
          </a:p>
        </p:txBody>
      </p:sp>
      <p:sp>
        <p:nvSpPr>
          <p:cNvPr id="118" name="Google Shape;118;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a:latin typeface="Arial"/>
              <a:ea typeface="Arial"/>
              <a:cs typeface="Arial"/>
              <a:sym typeface="Arial"/>
            </a:endParaRPr>
          </a:p>
        </p:txBody>
      </p:sp>
      <p:sp>
        <p:nvSpPr>
          <p:cNvPr id="140" name="Google Shape;14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a:latin typeface="Arial"/>
              <a:ea typeface="Arial"/>
              <a:cs typeface="Arial"/>
              <a:sym typeface="Arial"/>
            </a:endParaRPr>
          </a:p>
        </p:txBody>
      </p:sp>
      <p:sp>
        <p:nvSpPr>
          <p:cNvPr id="165" name="Google Shape;165;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 name="Google Shape;178;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a:latin typeface="Arial"/>
              <a:ea typeface="Arial"/>
              <a:cs typeface="Arial"/>
              <a:sym typeface="Arial"/>
            </a:endParaRPr>
          </a:p>
        </p:txBody>
      </p:sp>
      <p:sp>
        <p:nvSpPr>
          <p:cNvPr id="179" name="Google Shape;179;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 name="Google Shape;196;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a:latin typeface="Arial"/>
              <a:ea typeface="Arial"/>
              <a:cs typeface="Arial"/>
              <a:sym typeface="Arial"/>
            </a:endParaRPr>
          </a:p>
        </p:txBody>
      </p:sp>
      <p:sp>
        <p:nvSpPr>
          <p:cNvPr id="197" name="Google Shape;197;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a:latin typeface="Arial"/>
              <a:ea typeface="Arial"/>
              <a:cs typeface="Arial"/>
              <a:sym typeface="Arial"/>
            </a:endParaRPr>
          </a:p>
        </p:txBody>
      </p:sp>
      <p:sp>
        <p:nvSpPr>
          <p:cNvPr id="217" name="Google Shape;217;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6"/>
        <p:cNvGrpSpPr/>
        <p:nvPr/>
      </p:nvGrpSpPr>
      <p:grpSpPr>
        <a:xfrm>
          <a:off x="0" y="0"/>
          <a:ext cx="0" cy="0"/>
          <a:chOff x="0" y="0"/>
          <a:chExt cx="0" cy="0"/>
        </a:xfrm>
      </p:grpSpPr>
      <p:sp>
        <p:nvSpPr>
          <p:cNvPr id="17" name="Google Shape;17;p2"/>
          <p:cNvSpPr/>
          <p:nvPr/>
        </p:nvSpPr>
        <p:spPr>
          <a:xfrm>
            <a:off x="0" y="761999"/>
            <a:ext cx="9141619" cy="5334001"/>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9270263" y="761999"/>
            <a:ext cx="2925318" cy="5334001"/>
          </a:xfrm>
          <a:prstGeom prst="rect">
            <a:avLst/>
          </a:prstGeom>
          <a:solidFill>
            <a:srgbClr val="C8C8C8">
              <a:alpha val="49803"/>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txBox="1">
            <a:spLocks noGrp="1"/>
          </p:cNvSpPr>
          <p:nvPr>
            <p:ph type="ctrTitle"/>
          </p:nvPr>
        </p:nvSpPr>
        <p:spPr>
          <a:xfrm>
            <a:off x="1069848" y="1298448"/>
            <a:ext cx="7315200" cy="325526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FFFFFF"/>
              </a:buClr>
              <a:buSzPts val="5900"/>
              <a:buFont typeface="Corbel"/>
              <a:buNone/>
              <a:defRPr sz="590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2"/>
          <p:cNvSpPr txBox="1">
            <a:spLocks noGrp="1"/>
          </p:cNvSpPr>
          <p:nvPr>
            <p:ph type="subTitle" idx="1"/>
          </p:nvPr>
        </p:nvSpPr>
        <p:spPr>
          <a:xfrm>
            <a:off x="1100015" y="4670246"/>
            <a:ext cx="7315200" cy="9144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200"/>
              </a:spcBef>
              <a:spcAft>
                <a:spcPts val="0"/>
              </a:spcAft>
              <a:buSzPts val="2200"/>
              <a:buNone/>
              <a:defRPr sz="2200" cap="none">
                <a:solidFill>
                  <a:srgbClr val="D7F0F6"/>
                </a:solidFill>
              </a:defRPr>
            </a:lvl1pPr>
            <a:lvl2pPr lvl="1" algn="ctr">
              <a:lnSpc>
                <a:spcPct val="90000"/>
              </a:lnSpc>
              <a:spcBef>
                <a:spcPts val="250"/>
              </a:spcBef>
              <a:spcAft>
                <a:spcPts val="0"/>
              </a:spcAft>
              <a:buSzPts val="2200"/>
              <a:buNone/>
              <a:defRPr sz="2200"/>
            </a:lvl2pPr>
            <a:lvl3pPr lvl="2" algn="ctr">
              <a:lnSpc>
                <a:spcPct val="90000"/>
              </a:lnSpc>
              <a:spcBef>
                <a:spcPts val="250"/>
              </a:spcBef>
              <a:spcAft>
                <a:spcPts val="0"/>
              </a:spcAft>
              <a:buSzPts val="2200"/>
              <a:buNone/>
              <a:defRPr sz="2200"/>
            </a:lvl3pPr>
            <a:lvl4pPr lvl="3" algn="ctr">
              <a:lnSpc>
                <a:spcPct val="90000"/>
              </a:lnSpc>
              <a:spcBef>
                <a:spcPts val="250"/>
              </a:spcBef>
              <a:spcAft>
                <a:spcPts val="0"/>
              </a:spcAft>
              <a:buSzPts val="2000"/>
              <a:buNone/>
              <a:defRPr sz="2000"/>
            </a:lvl4pPr>
            <a:lvl5pPr lvl="4" algn="ctr">
              <a:lnSpc>
                <a:spcPct val="90000"/>
              </a:lnSpc>
              <a:spcBef>
                <a:spcPts val="250"/>
              </a:spcBef>
              <a:spcAft>
                <a:spcPts val="0"/>
              </a:spcAft>
              <a:buSzPts val="2000"/>
              <a:buNone/>
              <a:defRPr sz="2000"/>
            </a:lvl5pPr>
            <a:lvl6pPr lvl="5" algn="ctr">
              <a:lnSpc>
                <a:spcPct val="90000"/>
              </a:lnSpc>
              <a:spcBef>
                <a:spcPts val="250"/>
              </a:spcBef>
              <a:spcAft>
                <a:spcPts val="0"/>
              </a:spcAft>
              <a:buSzPts val="2000"/>
              <a:buNone/>
              <a:defRPr sz="2000"/>
            </a:lvl6pPr>
            <a:lvl7pPr lvl="6" algn="ctr">
              <a:lnSpc>
                <a:spcPct val="90000"/>
              </a:lnSpc>
              <a:spcBef>
                <a:spcPts val="250"/>
              </a:spcBef>
              <a:spcAft>
                <a:spcPts val="0"/>
              </a:spcAft>
              <a:buSzPts val="2000"/>
              <a:buNone/>
              <a:defRPr sz="2000"/>
            </a:lvl7pPr>
            <a:lvl8pPr lvl="7" algn="ctr">
              <a:lnSpc>
                <a:spcPct val="90000"/>
              </a:lnSpc>
              <a:spcBef>
                <a:spcPts val="250"/>
              </a:spcBef>
              <a:spcAft>
                <a:spcPts val="0"/>
              </a:spcAft>
              <a:buSzPts val="2000"/>
              <a:buNone/>
              <a:defRPr sz="2000"/>
            </a:lvl8pPr>
            <a:lvl9pPr lvl="8" algn="ctr">
              <a:lnSpc>
                <a:spcPct val="90000"/>
              </a:lnSpc>
              <a:spcBef>
                <a:spcPts val="250"/>
              </a:spcBef>
              <a:spcAft>
                <a:spcPts val="250"/>
              </a:spcAft>
              <a:buSzPts val="2000"/>
              <a:buNone/>
              <a:defRPr sz="2000"/>
            </a:lvl9pPr>
          </a:lstStyle>
          <a:p>
            <a:endParaRPr/>
          </a:p>
        </p:txBody>
      </p:sp>
      <p:sp>
        <p:nvSpPr>
          <p:cNvPr id="21" name="Google Shape;21;p2"/>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
          <p:cNvSpPr txBox="1">
            <a:spLocks noGrp="1"/>
          </p:cNvSpPr>
          <p:nvPr>
            <p:ph type="sldNum" idx="12"/>
          </p:nvPr>
        </p:nvSpPr>
        <p:spPr>
          <a:xfrm>
            <a:off x="0" y="6345456"/>
            <a:ext cx="1530927"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9"/>
        <p:cNvGrpSpPr/>
        <p:nvPr/>
      </p:nvGrpSpPr>
      <p:grpSpPr>
        <a:xfrm>
          <a:off x="0" y="0"/>
          <a:ext cx="0" cy="0"/>
          <a:chOff x="0" y="0"/>
          <a:chExt cx="0" cy="0"/>
        </a:xfrm>
      </p:grpSpPr>
      <p:sp>
        <p:nvSpPr>
          <p:cNvPr id="70" name="Google Shape;70;p11"/>
          <p:cNvSpPr txBox="1">
            <a:spLocks noGrp="1"/>
          </p:cNvSpPr>
          <p:nvPr>
            <p:ph type="title"/>
          </p:nvPr>
        </p:nvSpPr>
        <p:spPr>
          <a:xfrm>
            <a:off x="252919" y="1123837"/>
            <a:ext cx="2947482" cy="460118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11"/>
          <p:cNvSpPr txBox="1">
            <a:spLocks noGrp="1"/>
          </p:cNvSpPr>
          <p:nvPr>
            <p:ph type="body" idx="1"/>
          </p:nvPr>
        </p:nvSpPr>
        <p:spPr>
          <a:xfrm rot="5400000">
            <a:off x="4966548" y="-233172"/>
            <a:ext cx="5120640" cy="7315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200"/>
              </a:spcBef>
              <a:spcAft>
                <a:spcPts val="0"/>
              </a:spcAft>
              <a:buSzPts val="1800"/>
              <a:buChar char="●"/>
              <a:defRPr/>
            </a:lvl1pPr>
            <a:lvl2pPr marL="914400" lvl="1" indent="-342900" algn="l">
              <a:lnSpc>
                <a:spcPct val="90000"/>
              </a:lnSpc>
              <a:spcBef>
                <a:spcPts val="250"/>
              </a:spcBef>
              <a:spcAft>
                <a:spcPts val="0"/>
              </a:spcAft>
              <a:buSzPts val="1800"/>
              <a:buChar char="●"/>
              <a:defRPr/>
            </a:lvl2pPr>
            <a:lvl3pPr marL="1371600" lvl="2" indent="-342900" algn="l">
              <a:lnSpc>
                <a:spcPct val="90000"/>
              </a:lnSpc>
              <a:spcBef>
                <a:spcPts val="250"/>
              </a:spcBef>
              <a:spcAft>
                <a:spcPts val="0"/>
              </a:spcAft>
              <a:buSzPts val="1800"/>
              <a:buChar char="●"/>
              <a:defRPr/>
            </a:lvl3pPr>
            <a:lvl4pPr marL="1828800" lvl="3" indent="-342900" algn="l">
              <a:lnSpc>
                <a:spcPct val="90000"/>
              </a:lnSpc>
              <a:spcBef>
                <a:spcPts val="250"/>
              </a:spcBef>
              <a:spcAft>
                <a:spcPts val="0"/>
              </a:spcAft>
              <a:buSzPts val="1800"/>
              <a:buChar char="●"/>
              <a:defRPr/>
            </a:lvl4pPr>
            <a:lvl5pPr marL="2286000" lvl="4" indent="-342900" algn="l">
              <a:lnSpc>
                <a:spcPct val="90000"/>
              </a:lnSpc>
              <a:spcBef>
                <a:spcPts val="250"/>
              </a:spcBef>
              <a:spcAft>
                <a:spcPts val="0"/>
              </a:spcAft>
              <a:buSzPts val="1800"/>
              <a:buChar char="●"/>
              <a:defRPr/>
            </a:lvl5pPr>
            <a:lvl6pPr marL="2743200" lvl="5" indent="-342900" algn="l">
              <a:lnSpc>
                <a:spcPct val="90000"/>
              </a:lnSpc>
              <a:spcBef>
                <a:spcPts val="250"/>
              </a:spcBef>
              <a:spcAft>
                <a:spcPts val="0"/>
              </a:spcAft>
              <a:buSzPts val="1800"/>
              <a:buChar char="●"/>
              <a:defRPr/>
            </a:lvl6pPr>
            <a:lvl7pPr marL="3200400" lvl="6" indent="-342900" algn="l">
              <a:lnSpc>
                <a:spcPct val="90000"/>
              </a:lnSpc>
              <a:spcBef>
                <a:spcPts val="250"/>
              </a:spcBef>
              <a:spcAft>
                <a:spcPts val="0"/>
              </a:spcAft>
              <a:buSzPts val="1800"/>
              <a:buChar char="●"/>
              <a:defRPr/>
            </a:lvl7pPr>
            <a:lvl8pPr marL="3657600" lvl="7" indent="-342900" algn="l">
              <a:lnSpc>
                <a:spcPct val="90000"/>
              </a:lnSpc>
              <a:spcBef>
                <a:spcPts val="250"/>
              </a:spcBef>
              <a:spcAft>
                <a:spcPts val="0"/>
              </a:spcAft>
              <a:buSzPts val="1800"/>
              <a:buChar char="●"/>
              <a:defRPr/>
            </a:lvl8pPr>
            <a:lvl9pPr marL="4114800" lvl="8" indent="-342900" algn="l">
              <a:lnSpc>
                <a:spcPct val="90000"/>
              </a:lnSpc>
              <a:spcBef>
                <a:spcPts val="250"/>
              </a:spcBef>
              <a:spcAft>
                <a:spcPts val="250"/>
              </a:spcAft>
              <a:buSzPts val="1800"/>
              <a:buChar char="●"/>
              <a:defRPr/>
            </a:lvl9pPr>
          </a:lstStyle>
          <a:p>
            <a:endParaRPr/>
          </a:p>
        </p:txBody>
      </p:sp>
      <p:sp>
        <p:nvSpPr>
          <p:cNvPr id="72" name="Google Shape;72;p11"/>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73" name="Google Shape;73;p11"/>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11"/>
          <p:cNvSpPr txBox="1">
            <a:spLocks noGrp="1"/>
          </p:cNvSpPr>
          <p:nvPr>
            <p:ph type="sldNum" idx="12"/>
          </p:nvPr>
        </p:nvSpPr>
        <p:spPr>
          <a:xfrm>
            <a:off x="0" y="6345456"/>
            <a:ext cx="1530927"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5"/>
        <p:cNvGrpSpPr/>
        <p:nvPr/>
      </p:nvGrpSpPr>
      <p:grpSpPr>
        <a:xfrm>
          <a:off x="0" y="0"/>
          <a:ext cx="0" cy="0"/>
          <a:chOff x="0" y="0"/>
          <a:chExt cx="0" cy="0"/>
        </a:xfrm>
      </p:grpSpPr>
      <p:sp>
        <p:nvSpPr>
          <p:cNvPr id="76" name="Google Shape;76;p12"/>
          <p:cNvSpPr txBox="1">
            <a:spLocks noGrp="1"/>
          </p:cNvSpPr>
          <p:nvPr>
            <p:ph type="title"/>
          </p:nvPr>
        </p:nvSpPr>
        <p:spPr>
          <a:xfrm rot="5400000">
            <a:off x="-685800" y="2057400"/>
            <a:ext cx="4953000" cy="2819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12"/>
          <p:cNvSpPr txBox="1">
            <a:spLocks noGrp="1"/>
          </p:cNvSpPr>
          <p:nvPr>
            <p:ph type="body" idx="1"/>
          </p:nvPr>
        </p:nvSpPr>
        <p:spPr>
          <a:xfrm rot="5400000">
            <a:off x="4965192" y="-228600"/>
            <a:ext cx="5120640" cy="7315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200"/>
              </a:spcBef>
              <a:spcAft>
                <a:spcPts val="0"/>
              </a:spcAft>
              <a:buSzPts val="1800"/>
              <a:buChar char="●"/>
              <a:defRPr/>
            </a:lvl1pPr>
            <a:lvl2pPr marL="914400" lvl="1" indent="-342900" algn="l">
              <a:lnSpc>
                <a:spcPct val="90000"/>
              </a:lnSpc>
              <a:spcBef>
                <a:spcPts val="250"/>
              </a:spcBef>
              <a:spcAft>
                <a:spcPts val="0"/>
              </a:spcAft>
              <a:buSzPts val="1800"/>
              <a:buChar char="●"/>
              <a:defRPr/>
            </a:lvl2pPr>
            <a:lvl3pPr marL="1371600" lvl="2" indent="-342900" algn="l">
              <a:lnSpc>
                <a:spcPct val="90000"/>
              </a:lnSpc>
              <a:spcBef>
                <a:spcPts val="250"/>
              </a:spcBef>
              <a:spcAft>
                <a:spcPts val="0"/>
              </a:spcAft>
              <a:buSzPts val="1800"/>
              <a:buChar char="●"/>
              <a:defRPr/>
            </a:lvl3pPr>
            <a:lvl4pPr marL="1828800" lvl="3" indent="-342900" algn="l">
              <a:lnSpc>
                <a:spcPct val="90000"/>
              </a:lnSpc>
              <a:spcBef>
                <a:spcPts val="250"/>
              </a:spcBef>
              <a:spcAft>
                <a:spcPts val="0"/>
              </a:spcAft>
              <a:buSzPts val="1800"/>
              <a:buChar char="●"/>
              <a:defRPr/>
            </a:lvl4pPr>
            <a:lvl5pPr marL="2286000" lvl="4" indent="-342900" algn="l">
              <a:lnSpc>
                <a:spcPct val="90000"/>
              </a:lnSpc>
              <a:spcBef>
                <a:spcPts val="250"/>
              </a:spcBef>
              <a:spcAft>
                <a:spcPts val="0"/>
              </a:spcAft>
              <a:buSzPts val="1800"/>
              <a:buChar char="●"/>
              <a:defRPr/>
            </a:lvl5pPr>
            <a:lvl6pPr marL="2743200" lvl="5" indent="-342900" algn="l">
              <a:lnSpc>
                <a:spcPct val="90000"/>
              </a:lnSpc>
              <a:spcBef>
                <a:spcPts val="250"/>
              </a:spcBef>
              <a:spcAft>
                <a:spcPts val="0"/>
              </a:spcAft>
              <a:buSzPts val="1800"/>
              <a:buChar char="●"/>
              <a:defRPr/>
            </a:lvl6pPr>
            <a:lvl7pPr marL="3200400" lvl="6" indent="-342900" algn="l">
              <a:lnSpc>
                <a:spcPct val="90000"/>
              </a:lnSpc>
              <a:spcBef>
                <a:spcPts val="250"/>
              </a:spcBef>
              <a:spcAft>
                <a:spcPts val="0"/>
              </a:spcAft>
              <a:buSzPts val="1800"/>
              <a:buChar char="●"/>
              <a:defRPr/>
            </a:lvl7pPr>
            <a:lvl8pPr marL="3657600" lvl="7" indent="-342900" algn="l">
              <a:lnSpc>
                <a:spcPct val="90000"/>
              </a:lnSpc>
              <a:spcBef>
                <a:spcPts val="250"/>
              </a:spcBef>
              <a:spcAft>
                <a:spcPts val="0"/>
              </a:spcAft>
              <a:buSzPts val="1800"/>
              <a:buChar char="●"/>
              <a:defRPr/>
            </a:lvl8pPr>
            <a:lvl9pPr marL="4114800" lvl="8" indent="-342900" algn="l">
              <a:lnSpc>
                <a:spcPct val="90000"/>
              </a:lnSpc>
              <a:spcBef>
                <a:spcPts val="250"/>
              </a:spcBef>
              <a:spcAft>
                <a:spcPts val="250"/>
              </a:spcAft>
              <a:buSzPts val="1800"/>
              <a:buChar char="●"/>
              <a:defRPr/>
            </a:lvl9pPr>
          </a:lstStyle>
          <a:p>
            <a:endParaRPr/>
          </a:p>
        </p:txBody>
      </p:sp>
      <p:sp>
        <p:nvSpPr>
          <p:cNvPr id="78" name="Google Shape;78;p12"/>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79" name="Google Shape;79;p12"/>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12"/>
          <p:cNvSpPr txBox="1">
            <a:spLocks noGrp="1"/>
          </p:cNvSpPr>
          <p:nvPr>
            <p:ph type="sldNum" idx="12"/>
          </p:nvPr>
        </p:nvSpPr>
        <p:spPr>
          <a:xfrm>
            <a:off x="0" y="6345456"/>
            <a:ext cx="1530927"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3"/>
        <p:cNvGrpSpPr/>
        <p:nvPr/>
      </p:nvGrpSpPr>
      <p:grpSpPr>
        <a:xfrm>
          <a:off x="0" y="0"/>
          <a:ext cx="0" cy="0"/>
          <a:chOff x="0" y="0"/>
          <a:chExt cx="0" cy="0"/>
        </a:xfrm>
      </p:grpSpPr>
      <p:sp>
        <p:nvSpPr>
          <p:cNvPr id="24" name="Google Shape;24;p3"/>
          <p:cNvSpPr txBox="1">
            <a:spLocks noGrp="1"/>
          </p:cNvSpPr>
          <p:nvPr>
            <p:ph type="title"/>
          </p:nvPr>
        </p:nvSpPr>
        <p:spPr>
          <a:xfrm>
            <a:off x="252919" y="1123837"/>
            <a:ext cx="2947482" cy="460118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3"/>
          <p:cNvSpPr txBox="1">
            <a:spLocks noGrp="1"/>
          </p:cNvSpPr>
          <p:nvPr>
            <p:ph type="sldNum" idx="12"/>
          </p:nvPr>
        </p:nvSpPr>
        <p:spPr>
          <a:xfrm>
            <a:off x="386178" y="6509034"/>
            <a:ext cx="590911" cy="321062"/>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b="0">
                <a:solidFill>
                  <a:schemeClr val="accent1"/>
                </a:solidFill>
                <a:latin typeface="Century Gothic"/>
                <a:ea typeface="Century Gothic"/>
                <a:cs typeface="Century Gothic"/>
                <a:sym typeface="Century Gothic"/>
              </a:defRPr>
            </a:lvl1pPr>
            <a:lvl2pPr marL="0" lvl="1" indent="0" algn="l">
              <a:spcBef>
                <a:spcPts val="0"/>
              </a:spcBef>
              <a:buNone/>
              <a:defRPr sz="1200" b="0">
                <a:solidFill>
                  <a:schemeClr val="accent1"/>
                </a:solidFill>
                <a:latin typeface="Century Gothic"/>
                <a:ea typeface="Century Gothic"/>
                <a:cs typeface="Century Gothic"/>
                <a:sym typeface="Century Gothic"/>
              </a:defRPr>
            </a:lvl2pPr>
            <a:lvl3pPr marL="0" lvl="2" indent="0" algn="l">
              <a:spcBef>
                <a:spcPts val="0"/>
              </a:spcBef>
              <a:buNone/>
              <a:defRPr sz="1200" b="0">
                <a:solidFill>
                  <a:schemeClr val="accent1"/>
                </a:solidFill>
                <a:latin typeface="Century Gothic"/>
                <a:ea typeface="Century Gothic"/>
                <a:cs typeface="Century Gothic"/>
                <a:sym typeface="Century Gothic"/>
              </a:defRPr>
            </a:lvl3pPr>
            <a:lvl4pPr marL="0" lvl="3" indent="0" algn="l">
              <a:spcBef>
                <a:spcPts val="0"/>
              </a:spcBef>
              <a:buNone/>
              <a:defRPr sz="1200" b="0">
                <a:solidFill>
                  <a:schemeClr val="accent1"/>
                </a:solidFill>
                <a:latin typeface="Century Gothic"/>
                <a:ea typeface="Century Gothic"/>
                <a:cs typeface="Century Gothic"/>
                <a:sym typeface="Century Gothic"/>
              </a:defRPr>
            </a:lvl4pPr>
            <a:lvl5pPr marL="0" lvl="4" indent="0" algn="l">
              <a:spcBef>
                <a:spcPts val="0"/>
              </a:spcBef>
              <a:buNone/>
              <a:defRPr sz="1200" b="0">
                <a:solidFill>
                  <a:schemeClr val="accent1"/>
                </a:solidFill>
                <a:latin typeface="Century Gothic"/>
                <a:ea typeface="Century Gothic"/>
                <a:cs typeface="Century Gothic"/>
                <a:sym typeface="Century Gothic"/>
              </a:defRPr>
            </a:lvl5pPr>
            <a:lvl6pPr marL="0" lvl="5" indent="0" algn="l">
              <a:spcBef>
                <a:spcPts val="0"/>
              </a:spcBef>
              <a:buNone/>
              <a:defRPr sz="1200" b="0">
                <a:solidFill>
                  <a:schemeClr val="accent1"/>
                </a:solidFill>
                <a:latin typeface="Century Gothic"/>
                <a:ea typeface="Century Gothic"/>
                <a:cs typeface="Century Gothic"/>
                <a:sym typeface="Century Gothic"/>
              </a:defRPr>
            </a:lvl6pPr>
            <a:lvl7pPr marL="0" lvl="6" indent="0" algn="l">
              <a:spcBef>
                <a:spcPts val="0"/>
              </a:spcBef>
              <a:buNone/>
              <a:defRPr sz="1200" b="0">
                <a:solidFill>
                  <a:schemeClr val="accent1"/>
                </a:solidFill>
                <a:latin typeface="Century Gothic"/>
                <a:ea typeface="Century Gothic"/>
                <a:cs typeface="Century Gothic"/>
                <a:sym typeface="Century Gothic"/>
              </a:defRPr>
            </a:lvl7pPr>
            <a:lvl8pPr marL="0" lvl="7" indent="0" algn="l">
              <a:spcBef>
                <a:spcPts val="0"/>
              </a:spcBef>
              <a:buNone/>
              <a:defRPr sz="1200" b="0">
                <a:solidFill>
                  <a:schemeClr val="accent1"/>
                </a:solidFill>
                <a:latin typeface="Century Gothic"/>
                <a:ea typeface="Century Gothic"/>
                <a:cs typeface="Century Gothic"/>
                <a:sym typeface="Century Gothic"/>
              </a:defRPr>
            </a:lvl8pPr>
            <a:lvl9pPr marL="0" lvl="8" indent="0" algn="l">
              <a:spcBef>
                <a:spcPts val="0"/>
              </a:spcBef>
              <a:buNone/>
              <a:defRPr sz="1200" b="0">
                <a:solidFill>
                  <a:schemeClr val="accent1"/>
                </a:solidFill>
                <a:latin typeface="Century Gothic"/>
                <a:ea typeface="Century Gothic"/>
                <a:cs typeface="Century Gothic"/>
                <a:sym typeface="Century Gothic"/>
              </a:defRPr>
            </a:lvl9pPr>
          </a:lstStyle>
          <a:p>
            <a:pPr marL="0" lvl="0" indent="0" algn="l" rtl="0">
              <a:spcBef>
                <a:spcPts val="0"/>
              </a:spcBef>
              <a:spcAft>
                <a:spcPts val="0"/>
              </a:spcAft>
              <a:buNone/>
            </a:pPr>
            <a:fld id="{00000000-1234-1234-1234-123412341234}" type="slidenum">
              <a:rPr lang="en-US"/>
              <a:t>‹#›</a:t>
            </a:fld>
            <a:endParaRPr/>
          </a:p>
        </p:txBody>
      </p:sp>
      <p:sp>
        <p:nvSpPr>
          <p:cNvPr id="26" name="Google Shape;26;p3"/>
          <p:cNvSpPr txBox="1"/>
          <p:nvPr/>
        </p:nvSpPr>
        <p:spPr>
          <a:xfrm>
            <a:off x="7658911" y="6211669"/>
            <a:ext cx="4533089" cy="646331"/>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3600">
                <a:solidFill>
                  <a:srgbClr val="8BD5E4"/>
                </a:solidFill>
                <a:latin typeface="Corbel"/>
                <a:ea typeface="Corbel"/>
                <a:cs typeface="Corbel"/>
                <a:sym typeface="Corbel"/>
              </a:rPr>
              <a:t>Hearing God’s Voice</a:t>
            </a:r>
            <a:endParaRPr/>
          </a:p>
        </p:txBody>
      </p:sp>
      <p:sp>
        <p:nvSpPr>
          <p:cNvPr id="27" name="Google Shape;27;p3"/>
          <p:cNvSpPr txBox="1"/>
          <p:nvPr/>
        </p:nvSpPr>
        <p:spPr>
          <a:xfrm>
            <a:off x="-67191" y="6538861"/>
            <a:ext cx="585417"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accent1"/>
                </a:solidFill>
                <a:latin typeface="Century Gothic"/>
                <a:ea typeface="Century Gothic"/>
                <a:cs typeface="Century Gothic"/>
                <a:sym typeface="Century Gothic"/>
              </a:rPr>
              <a:t>Page</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252919" y="1123837"/>
            <a:ext cx="2947482" cy="460118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4"/>
          <p:cNvSpPr txBox="1">
            <a:spLocks noGrp="1"/>
          </p:cNvSpPr>
          <p:nvPr>
            <p:ph type="body" idx="1"/>
          </p:nvPr>
        </p:nvSpPr>
        <p:spPr>
          <a:xfrm>
            <a:off x="3869268" y="864108"/>
            <a:ext cx="7315200" cy="5120640"/>
          </a:xfrm>
          <a:prstGeom prst="rect">
            <a:avLst/>
          </a:prstGeom>
          <a:noFill/>
          <a:ln>
            <a:noFill/>
          </a:ln>
        </p:spPr>
        <p:txBody>
          <a:bodyPr spcFirstLastPara="1" wrap="square" lIns="91425" tIns="45700" rIns="91425" bIns="45700" anchor="ctr" anchorCtr="0">
            <a:normAutofit/>
          </a:bodyPr>
          <a:lstStyle>
            <a:lvl1pPr marL="457200" lvl="0" indent="-342900" algn="l">
              <a:lnSpc>
                <a:spcPct val="90000"/>
              </a:lnSpc>
              <a:spcBef>
                <a:spcPts val="1200"/>
              </a:spcBef>
              <a:spcAft>
                <a:spcPts val="0"/>
              </a:spcAft>
              <a:buSzPts val="1800"/>
              <a:buChar char="●"/>
              <a:defRPr/>
            </a:lvl1pPr>
            <a:lvl2pPr marL="914400" lvl="1" indent="-342900" algn="l">
              <a:lnSpc>
                <a:spcPct val="90000"/>
              </a:lnSpc>
              <a:spcBef>
                <a:spcPts val="250"/>
              </a:spcBef>
              <a:spcAft>
                <a:spcPts val="0"/>
              </a:spcAft>
              <a:buSzPts val="1800"/>
              <a:buChar char="●"/>
              <a:defRPr/>
            </a:lvl2pPr>
            <a:lvl3pPr marL="1371600" lvl="2" indent="-342900" algn="l">
              <a:lnSpc>
                <a:spcPct val="90000"/>
              </a:lnSpc>
              <a:spcBef>
                <a:spcPts val="250"/>
              </a:spcBef>
              <a:spcAft>
                <a:spcPts val="0"/>
              </a:spcAft>
              <a:buSzPts val="1800"/>
              <a:buChar char="●"/>
              <a:defRPr/>
            </a:lvl3pPr>
            <a:lvl4pPr marL="1828800" lvl="3" indent="-342900" algn="l">
              <a:lnSpc>
                <a:spcPct val="90000"/>
              </a:lnSpc>
              <a:spcBef>
                <a:spcPts val="250"/>
              </a:spcBef>
              <a:spcAft>
                <a:spcPts val="0"/>
              </a:spcAft>
              <a:buSzPts val="1800"/>
              <a:buChar char="●"/>
              <a:defRPr/>
            </a:lvl4pPr>
            <a:lvl5pPr marL="2286000" lvl="4" indent="-342900" algn="l">
              <a:lnSpc>
                <a:spcPct val="90000"/>
              </a:lnSpc>
              <a:spcBef>
                <a:spcPts val="250"/>
              </a:spcBef>
              <a:spcAft>
                <a:spcPts val="0"/>
              </a:spcAft>
              <a:buSzPts val="1800"/>
              <a:buChar char="●"/>
              <a:defRPr/>
            </a:lvl5pPr>
            <a:lvl6pPr marL="2743200" lvl="5" indent="-342900" algn="l">
              <a:lnSpc>
                <a:spcPct val="90000"/>
              </a:lnSpc>
              <a:spcBef>
                <a:spcPts val="250"/>
              </a:spcBef>
              <a:spcAft>
                <a:spcPts val="0"/>
              </a:spcAft>
              <a:buSzPts val="1800"/>
              <a:buChar char="●"/>
              <a:defRPr/>
            </a:lvl6pPr>
            <a:lvl7pPr marL="3200400" lvl="6" indent="-342900" algn="l">
              <a:lnSpc>
                <a:spcPct val="90000"/>
              </a:lnSpc>
              <a:spcBef>
                <a:spcPts val="250"/>
              </a:spcBef>
              <a:spcAft>
                <a:spcPts val="0"/>
              </a:spcAft>
              <a:buSzPts val="1800"/>
              <a:buChar char="●"/>
              <a:defRPr/>
            </a:lvl7pPr>
            <a:lvl8pPr marL="3657600" lvl="7" indent="-342900" algn="l">
              <a:lnSpc>
                <a:spcPct val="90000"/>
              </a:lnSpc>
              <a:spcBef>
                <a:spcPts val="250"/>
              </a:spcBef>
              <a:spcAft>
                <a:spcPts val="0"/>
              </a:spcAft>
              <a:buSzPts val="1800"/>
              <a:buChar char="●"/>
              <a:defRPr/>
            </a:lvl8pPr>
            <a:lvl9pPr marL="4114800" lvl="8" indent="-342900" algn="l">
              <a:lnSpc>
                <a:spcPct val="90000"/>
              </a:lnSpc>
              <a:spcBef>
                <a:spcPts val="250"/>
              </a:spcBef>
              <a:spcAft>
                <a:spcPts val="250"/>
              </a:spcAft>
              <a:buSzPts val="1800"/>
              <a:buChar char="●"/>
              <a:defRPr/>
            </a:lvl9pPr>
          </a:lstStyle>
          <a:p>
            <a:endParaRPr/>
          </a:p>
        </p:txBody>
      </p:sp>
      <p:sp>
        <p:nvSpPr>
          <p:cNvPr id="31" name="Google Shape;31;p4"/>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0" y="6347877"/>
            <a:ext cx="2030136"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3867912" y="1298448"/>
            <a:ext cx="7315200" cy="325526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595959"/>
              </a:buClr>
              <a:buSzPts val="5900"/>
              <a:buFont typeface="Corbel"/>
              <a:buNone/>
              <a:defRPr sz="5900" b="0">
                <a:solidFill>
                  <a:srgbClr val="59595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3886200" y="4672584"/>
            <a:ext cx="7315200" cy="9144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2200"/>
              <a:buNone/>
              <a:defRPr sz="2200" cap="none">
                <a:solidFill>
                  <a:srgbClr val="595959"/>
                </a:solidFill>
              </a:defRPr>
            </a:lvl1pPr>
            <a:lvl2pPr marL="914400" lvl="1" indent="-228600" algn="l">
              <a:lnSpc>
                <a:spcPct val="90000"/>
              </a:lnSpc>
              <a:spcBef>
                <a:spcPts val="250"/>
              </a:spcBef>
              <a:spcAft>
                <a:spcPts val="0"/>
              </a:spcAft>
              <a:buSzPts val="1800"/>
              <a:buNone/>
              <a:defRPr sz="1800">
                <a:solidFill>
                  <a:srgbClr val="888888"/>
                </a:solidFill>
              </a:defRPr>
            </a:lvl2pPr>
            <a:lvl3pPr marL="1371600" lvl="2" indent="-228600" algn="l">
              <a:lnSpc>
                <a:spcPct val="90000"/>
              </a:lnSpc>
              <a:spcBef>
                <a:spcPts val="250"/>
              </a:spcBef>
              <a:spcAft>
                <a:spcPts val="0"/>
              </a:spcAft>
              <a:buSzPts val="1600"/>
              <a:buNone/>
              <a:defRPr sz="1600">
                <a:solidFill>
                  <a:srgbClr val="888888"/>
                </a:solidFill>
              </a:defRPr>
            </a:lvl3pPr>
            <a:lvl4pPr marL="1828800" lvl="3" indent="-228600" algn="l">
              <a:lnSpc>
                <a:spcPct val="90000"/>
              </a:lnSpc>
              <a:spcBef>
                <a:spcPts val="250"/>
              </a:spcBef>
              <a:spcAft>
                <a:spcPts val="0"/>
              </a:spcAft>
              <a:buSzPts val="1400"/>
              <a:buNone/>
              <a:defRPr sz="1400">
                <a:solidFill>
                  <a:srgbClr val="888888"/>
                </a:solidFill>
              </a:defRPr>
            </a:lvl4pPr>
            <a:lvl5pPr marL="2286000" lvl="4" indent="-228600" algn="l">
              <a:lnSpc>
                <a:spcPct val="90000"/>
              </a:lnSpc>
              <a:spcBef>
                <a:spcPts val="250"/>
              </a:spcBef>
              <a:spcAft>
                <a:spcPts val="0"/>
              </a:spcAft>
              <a:buSzPts val="1400"/>
              <a:buNone/>
              <a:defRPr sz="1400">
                <a:solidFill>
                  <a:srgbClr val="888888"/>
                </a:solidFill>
              </a:defRPr>
            </a:lvl5pPr>
            <a:lvl6pPr marL="2743200" lvl="5" indent="-228600" algn="l">
              <a:lnSpc>
                <a:spcPct val="90000"/>
              </a:lnSpc>
              <a:spcBef>
                <a:spcPts val="250"/>
              </a:spcBef>
              <a:spcAft>
                <a:spcPts val="0"/>
              </a:spcAft>
              <a:buSzPts val="1400"/>
              <a:buNone/>
              <a:defRPr sz="1400">
                <a:solidFill>
                  <a:srgbClr val="888888"/>
                </a:solidFill>
              </a:defRPr>
            </a:lvl6pPr>
            <a:lvl7pPr marL="3200400" lvl="6" indent="-228600" algn="l">
              <a:lnSpc>
                <a:spcPct val="90000"/>
              </a:lnSpc>
              <a:spcBef>
                <a:spcPts val="250"/>
              </a:spcBef>
              <a:spcAft>
                <a:spcPts val="0"/>
              </a:spcAft>
              <a:buSzPts val="1400"/>
              <a:buNone/>
              <a:defRPr sz="1400">
                <a:solidFill>
                  <a:srgbClr val="888888"/>
                </a:solidFill>
              </a:defRPr>
            </a:lvl7pPr>
            <a:lvl8pPr marL="3657600" lvl="7" indent="-228600" algn="l">
              <a:lnSpc>
                <a:spcPct val="90000"/>
              </a:lnSpc>
              <a:spcBef>
                <a:spcPts val="250"/>
              </a:spcBef>
              <a:spcAft>
                <a:spcPts val="0"/>
              </a:spcAft>
              <a:buSzPts val="1400"/>
              <a:buNone/>
              <a:defRPr sz="1400">
                <a:solidFill>
                  <a:srgbClr val="888888"/>
                </a:solidFill>
              </a:defRPr>
            </a:lvl8pPr>
            <a:lvl9pPr marL="4114800" lvl="8" indent="-228600" algn="l">
              <a:lnSpc>
                <a:spcPct val="90000"/>
              </a:lnSpc>
              <a:spcBef>
                <a:spcPts val="250"/>
              </a:spcBef>
              <a:spcAft>
                <a:spcPts val="250"/>
              </a:spcAft>
              <a:buSzPts val="1400"/>
              <a:buNone/>
              <a:defRPr sz="1400">
                <a:solidFill>
                  <a:srgbClr val="888888"/>
                </a:solidFill>
              </a:defRPr>
            </a:lvl9pPr>
          </a:lstStyle>
          <a:p>
            <a:endParaRPr/>
          </a:p>
        </p:txBody>
      </p:sp>
      <p:sp>
        <p:nvSpPr>
          <p:cNvPr id="36" name="Google Shape;36;p5"/>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5"/>
          <p:cNvSpPr txBox="1">
            <a:spLocks noGrp="1"/>
          </p:cNvSpPr>
          <p:nvPr>
            <p:ph type="sldNum" idx="12"/>
          </p:nvPr>
        </p:nvSpPr>
        <p:spPr>
          <a:xfrm>
            <a:off x="0" y="6347877"/>
            <a:ext cx="2030136"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252919" y="1123837"/>
            <a:ext cx="2947482" cy="460118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6"/>
          <p:cNvSpPr txBox="1">
            <a:spLocks noGrp="1"/>
          </p:cNvSpPr>
          <p:nvPr>
            <p:ph type="body" idx="1"/>
          </p:nvPr>
        </p:nvSpPr>
        <p:spPr>
          <a:xfrm>
            <a:off x="3867912" y="868680"/>
            <a:ext cx="3474720" cy="5120640"/>
          </a:xfrm>
          <a:prstGeom prst="rect">
            <a:avLst/>
          </a:prstGeom>
          <a:noFill/>
          <a:ln>
            <a:noFill/>
          </a:ln>
        </p:spPr>
        <p:txBody>
          <a:bodyPr spcFirstLastPara="1" wrap="square" lIns="91425" tIns="45700" rIns="91425" bIns="45700" anchor="ctr" anchorCtr="0">
            <a:normAutofit/>
          </a:bodyPr>
          <a:lstStyle>
            <a:lvl1pPr marL="457200" lvl="0" indent="-355600" algn="l">
              <a:lnSpc>
                <a:spcPct val="90000"/>
              </a:lnSpc>
              <a:spcBef>
                <a:spcPts val="1200"/>
              </a:spcBef>
              <a:spcAft>
                <a:spcPts val="0"/>
              </a:spcAft>
              <a:buSzPts val="2000"/>
              <a:buChar char="●"/>
              <a:defRPr sz="2000"/>
            </a:lvl1pPr>
            <a:lvl2pPr marL="914400" lvl="1" indent="-342900" algn="l">
              <a:lnSpc>
                <a:spcPct val="90000"/>
              </a:lnSpc>
              <a:spcBef>
                <a:spcPts val="250"/>
              </a:spcBef>
              <a:spcAft>
                <a:spcPts val="0"/>
              </a:spcAft>
              <a:buSzPts val="1800"/>
              <a:buChar char="●"/>
              <a:defRPr sz="1800"/>
            </a:lvl2pPr>
            <a:lvl3pPr marL="1371600" lvl="2" indent="-330200" algn="l">
              <a:lnSpc>
                <a:spcPct val="90000"/>
              </a:lnSpc>
              <a:spcBef>
                <a:spcPts val="250"/>
              </a:spcBef>
              <a:spcAft>
                <a:spcPts val="0"/>
              </a:spcAft>
              <a:buSzPts val="1600"/>
              <a:buChar char="●"/>
              <a:defRPr sz="1600"/>
            </a:lvl3pPr>
            <a:lvl4pPr marL="1828800" lvl="3" indent="-317500" algn="l">
              <a:lnSpc>
                <a:spcPct val="90000"/>
              </a:lnSpc>
              <a:spcBef>
                <a:spcPts val="250"/>
              </a:spcBef>
              <a:spcAft>
                <a:spcPts val="0"/>
              </a:spcAft>
              <a:buSzPts val="1400"/>
              <a:buChar char="●"/>
              <a:defRPr sz="1400"/>
            </a:lvl4pPr>
            <a:lvl5pPr marL="2286000" lvl="4" indent="-317500" algn="l">
              <a:lnSpc>
                <a:spcPct val="90000"/>
              </a:lnSpc>
              <a:spcBef>
                <a:spcPts val="250"/>
              </a:spcBef>
              <a:spcAft>
                <a:spcPts val="0"/>
              </a:spcAft>
              <a:buSzPts val="1400"/>
              <a:buChar char="●"/>
              <a:defRPr sz="1400"/>
            </a:lvl5pPr>
            <a:lvl6pPr marL="2743200" lvl="5" indent="-317500" algn="l">
              <a:lnSpc>
                <a:spcPct val="90000"/>
              </a:lnSpc>
              <a:spcBef>
                <a:spcPts val="250"/>
              </a:spcBef>
              <a:spcAft>
                <a:spcPts val="0"/>
              </a:spcAft>
              <a:buSzPts val="1400"/>
              <a:buChar char="●"/>
              <a:defRPr sz="1400"/>
            </a:lvl6pPr>
            <a:lvl7pPr marL="3200400" lvl="6" indent="-317500" algn="l">
              <a:lnSpc>
                <a:spcPct val="90000"/>
              </a:lnSpc>
              <a:spcBef>
                <a:spcPts val="250"/>
              </a:spcBef>
              <a:spcAft>
                <a:spcPts val="0"/>
              </a:spcAft>
              <a:buSzPts val="1400"/>
              <a:buChar char="●"/>
              <a:defRPr sz="1400"/>
            </a:lvl7pPr>
            <a:lvl8pPr marL="3657600" lvl="7" indent="-317500" algn="l">
              <a:lnSpc>
                <a:spcPct val="90000"/>
              </a:lnSpc>
              <a:spcBef>
                <a:spcPts val="250"/>
              </a:spcBef>
              <a:spcAft>
                <a:spcPts val="0"/>
              </a:spcAft>
              <a:buSzPts val="1400"/>
              <a:buChar char="●"/>
              <a:defRPr sz="1400"/>
            </a:lvl8pPr>
            <a:lvl9pPr marL="4114800" lvl="8" indent="-317500" algn="l">
              <a:lnSpc>
                <a:spcPct val="90000"/>
              </a:lnSpc>
              <a:spcBef>
                <a:spcPts val="250"/>
              </a:spcBef>
              <a:spcAft>
                <a:spcPts val="250"/>
              </a:spcAft>
              <a:buSzPts val="1400"/>
              <a:buChar char="●"/>
              <a:defRPr sz="1400"/>
            </a:lvl9pPr>
          </a:lstStyle>
          <a:p>
            <a:endParaRPr/>
          </a:p>
        </p:txBody>
      </p:sp>
      <p:sp>
        <p:nvSpPr>
          <p:cNvPr id="41" name="Google Shape;41;p6"/>
          <p:cNvSpPr txBox="1">
            <a:spLocks noGrp="1"/>
          </p:cNvSpPr>
          <p:nvPr>
            <p:ph type="body" idx="2"/>
          </p:nvPr>
        </p:nvSpPr>
        <p:spPr>
          <a:xfrm>
            <a:off x="7818120" y="868680"/>
            <a:ext cx="3474720" cy="5120640"/>
          </a:xfrm>
          <a:prstGeom prst="rect">
            <a:avLst/>
          </a:prstGeom>
          <a:noFill/>
          <a:ln>
            <a:noFill/>
          </a:ln>
        </p:spPr>
        <p:txBody>
          <a:bodyPr spcFirstLastPara="1" wrap="square" lIns="91425" tIns="45700" rIns="91425" bIns="45700" anchor="ctr" anchorCtr="0">
            <a:normAutofit/>
          </a:bodyPr>
          <a:lstStyle>
            <a:lvl1pPr marL="457200" lvl="0" indent="-355600" algn="l">
              <a:lnSpc>
                <a:spcPct val="90000"/>
              </a:lnSpc>
              <a:spcBef>
                <a:spcPts val="1200"/>
              </a:spcBef>
              <a:spcAft>
                <a:spcPts val="0"/>
              </a:spcAft>
              <a:buSzPts val="2000"/>
              <a:buChar char="●"/>
              <a:defRPr sz="2000"/>
            </a:lvl1pPr>
            <a:lvl2pPr marL="914400" lvl="1" indent="-342900" algn="l">
              <a:lnSpc>
                <a:spcPct val="90000"/>
              </a:lnSpc>
              <a:spcBef>
                <a:spcPts val="250"/>
              </a:spcBef>
              <a:spcAft>
                <a:spcPts val="0"/>
              </a:spcAft>
              <a:buSzPts val="1800"/>
              <a:buChar char="●"/>
              <a:defRPr sz="1800"/>
            </a:lvl2pPr>
            <a:lvl3pPr marL="1371600" lvl="2" indent="-330200" algn="l">
              <a:lnSpc>
                <a:spcPct val="90000"/>
              </a:lnSpc>
              <a:spcBef>
                <a:spcPts val="250"/>
              </a:spcBef>
              <a:spcAft>
                <a:spcPts val="0"/>
              </a:spcAft>
              <a:buSzPts val="1600"/>
              <a:buChar char="●"/>
              <a:defRPr sz="1600"/>
            </a:lvl3pPr>
            <a:lvl4pPr marL="1828800" lvl="3" indent="-317500" algn="l">
              <a:lnSpc>
                <a:spcPct val="90000"/>
              </a:lnSpc>
              <a:spcBef>
                <a:spcPts val="250"/>
              </a:spcBef>
              <a:spcAft>
                <a:spcPts val="0"/>
              </a:spcAft>
              <a:buSzPts val="1400"/>
              <a:buChar char="●"/>
              <a:defRPr sz="1400"/>
            </a:lvl4pPr>
            <a:lvl5pPr marL="2286000" lvl="4" indent="-317500" algn="l">
              <a:lnSpc>
                <a:spcPct val="90000"/>
              </a:lnSpc>
              <a:spcBef>
                <a:spcPts val="250"/>
              </a:spcBef>
              <a:spcAft>
                <a:spcPts val="0"/>
              </a:spcAft>
              <a:buSzPts val="1400"/>
              <a:buChar char="●"/>
              <a:defRPr sz="1400"/>
            </a:lvl5pPr>
            <a:lvl6pPr marL="2743200" lvl="5" indent="-317500" algn="l">
              <a:lnSpc>
                <a:spcPct val="90000"/>
              </a:lnSpc>
              <a:spcBef>
                <a:spcPts val="250"/>
              </a:spcBef>
              <a:spcAft>
                <a:spcPts val="0"/>
              </a:spcAft>
              <a:buSzPts val="1400"/>
              <a:buChar char="●"/>
              <a:defRPr sz="1400"/>
            </a:lvl6pPr>
            <a:lvl7pPr marL="3200400" lvl="6" indent="-317500" algn="l">
              <a:lnSpc>
                <a:spcPct val="90000"/>
              </a:lnSpc>
              <a:spcBef>
                <a:spcPts val="250"/>
              </a:spcBef>
              <a:spcAft>
                <a:spcPts val="0"/>
              </a:spcAft>
              <a:buSzPts val="1400"/>
              <a:buChar char="●"/>
              <a:defRPr sz="1400"/>
            </a:lvl7pPr>
            <a:lvl8pPr marL="3657600" lvl="7" indent="-317500" algn="l">
              <a:lnSpc>
                <a:spcPct val="90000"/>
              </a:lnSpc>
              <a:spcBef>
                <a:spcPts val="250"/>
              </a:spcBef>
              <a:spcAft>
                <a:spcPts val="0"/>
              </a:spcAft>
              <a:buSzPts val="1400"/>
              <a:buChar char="●"/>
              <a:defRPr sz="1400"/>
            </a:lvl8pPr>
            <a:lvl9pPr marL="4114800" lvl="8" indent="-317500" algn="l">
              <a:lnSpc>
                <a:spcPct val="90000"/>
              </a:lnSpc>
              <a:spcBef>
                <a:spcPts val="250"/>
              </a:spcBef>
              <a:spcAft>
                <a:spcPts val="250"/>
              </a:spcAft>
              <a:buSzPts val="1400"/>
              <a:buChar char="●"/>
              <a:defRPr sz="1400"/>
            </a:lvl9pPr>
          </a:lstStyle>
          <a:p>
            <a:endParaRPr/>
          </a:p>
        </p:txBody>
      </p:sp>
      <p:sp>
        <p:nvSpPr>
          <p:cNvPr id="42" name="Google Shape;42;p6"/>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sldNum" idx="12"/>
          </p:nvPr>
        </p:nvSpPr>
        <p:spPr>
          <a:xfrm>
            <a:off x="0" y="6345456"/>
            <a:ext cx="1530927"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7"/>
          <p:cNvSpPr txBox="1">
            <a:spLocks noGrp="1"/>
          </p:cNvSpPr>
          <p:nvPr>
            <p:ph type="title"/>
          </p:nvPr>
        </p:nvSpPr>
        <p:spPr>
          <a:xfrm>
            <a:off x="252919" y="1123837"/>
            <a:ext cx="2947482" cy="460118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7"/>
          <p:cNvSpPr txBox="1">
            <a:spLocks noGrp="1"/>
          </p:cNvSpPr>
          <p:nvPr>
            <p:ph type="body" idx="1"/>
          </p:nvPr>
        </p:nvSpPr>
        <p:spPr>
          <a:xfrm>
            <a:off x="3867912" y="1023586"/>
            <a:ext cx="3474720" cy="80772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0"/>
              </a:spcBef>
              <a:spcAft>
                <a:spcPts val="0"/>
              </a:spcAft>
              <a:buSzPts val="2000"/>
              <a:buNone/>
              <a:defRPr sz="2000" b="1">
                <a:solidFill>
                  <a:srgbClr val="595959"/>
                </a:solidFill>
              </a:defRPr>
            </a:lvl1pPr>
            <a:lvl2pPr marL="914400" lvl="1" indent="-228600" algn="l">
              <a:lnSpc>
                <a:spcPct val="90000"/>
              </a:lnSpc>
              <a:spcBef>
                <a:spcPts val="250"/>
              </a:spcBef>
              <a:spcAft>
                <a:spcPts val="0"/>
              </a:spcAft>
              <a:buSzPts val="2000"/>
              <a:buNone/>
              <a:defRPr sz="2000" b="1"/>
            </a:lvl2pPr>
            <a:lvl3pPr marL="1371600" lvl="2" indent="-228600" algn="l">
              <a:lnSpc>
                <a:spcPct val="90000"/>
              </a:lnSpc>
              <a:spcBef>
                <a:spcPts val="250"/>
              </a:spcBef>
              <a:spcAft>
                <a:spcPts val="0"/>
              </a:spcAft>
              <a:buSzPts val="1800"/>
              <a:buNone/>
              <a:defRPr sz="1800" b="1"/>
            </a:lvl3pPr>
            <a:lvl4pPr marL="1828800" lvl="3" indent="-228600" algn="l">
              <a:lnSpc>
                <a:spcPct val="90000"/>
              </a:lnSpc>
              <a:spcBef>
                <a:spcPts val="250"/>
              </a:spcBef>
              <a:spcAft>
                <a:spcPts val="0"/>
              </a:spcAft>
              <a:buSzPts val="1600"/>
              <a:buNone/>
              <a:defRPr sz="1600" b="1"/>
            </a:lvl4pPr>
            <a:lvl5pPr marL="2286000" lvl="4" indent="-228600" algn="l">
              <a:lnSpc>
                <a:spcPct val="90000"/>
              </a:lnSpc>
              <a:spcBef>
                <a:spcPts val="250"/>
              </a:spcBef>
              <a:spcAft>
                <a:spcPts val="0"/>
              </a:spcAft>
              <a:buSzPts val="1600"/>
              <a:buNone/>
              <a:defRPr sz="1600" b="1"/>
            </a:lvl5pPr>
            <a:lvl6pPr marL="2743200" lvl="5" indent="-228600" algn="l">
              <a:lnSpc>
                <a:spcPct val="90000"/>
              </a:lnSpc>
              <a:spcBef>
                <a:spcPts val="250"/>
              </a:spcBef>
              <a:spcAft>
                <a:spcPts val="0"/>
              </a:spcAft>
              <a:buSzPts val="1600"/>
              <a:buNone/>
              <a:defRPr sz="1600" b="1"/>
            </a:lvl6pPr>
            <a:lvl7pPr marL="3200400" lvl="6" indent="-228600" algn="l">
              <a:lnSpc>
                <a:spcPct val="90000"/>
              </a:lnSpc>
              <a:spcBef>
                <a:spcPts val="250"/>
              </a:spcBef>
              <a:spcAft>
                <a:spcPts val="0"/>
              </a:spcAft>
              <a:buSzPts val="1600"/>
              <a:buNone/>
              <a:defRPr sz="1600" b="1"/>
            </a:lvl7pPr>
            <a:lvl8pPr marL="3657600" lvl="7" indent="-228600" algn="l">
              <a:lnSpc>
                <a:spcPct val="90000"/>
              </a:lnSpc>
              <a:spcBef>
                <a:spcPts val="250"/>
              </a:spcBef>
              <a:spcAft>
                <a:spcPts val="0"/>
              </a:spcAft>
              <a:buSzPts val="1600"/>
              <a:buNone/>
              <a:defRPr sz="1600" b="1"/>
            </a:lvl8pPr>
            <a:lvl9pPr marL="4114800" lvl="8" indent="-228600" algn="l">
              <a:lnSpc>
                <a:spcPct val="90000"/>
              </a:lnSpc>
              <a:spcBef>
                <a:spcPts val="250"/>
              </a:spcBef>
              <a:spcAft>
                <a:spcPts val="250"/>
              </a:spcAft>
              <a:buSzPts val="1600"/>
              <a:buNone/>
              <a:defRPr sz="1600" b="1"/>
            </a:lvl9pPr>
          </a:lstStyle>
          <a:p>
            <a:endParaRPr/>
          </a:p>
        </p:txBody>
      </p:sp>
      <p:sp>
        <p:nvSpPr>
          <p:cNvPr id="47" name="Google Shape;47;p7"/>
          <p:cNvSpPr txBox="1">
            <a:spLocks noGrp="1"/>
          </p:cNvSpPr>
          <p:nvPr>
            <p:ph type="body" idx="2"/>
          </p:nvPr>
        </p:nvSpPr>
        <p:spPr>
          <a:xfrm>
            <a:off x="3867912" y="1930936"/>
            <a:ext cx="3474720" cy="4023360"/>
          </a:xfrm>
          <a:prstGeom prst="rect">
            <a:avLst/>
          </a:prstGeom>
          <a:noFill/>
          <a:ln>
            <a:noFill/>
          </a:ln>
        </p:spPr>
        <p:txBody>
          <a:bodyPr spcFirstLastPara="1" wrap="square" lIns="91425" tIns="45700" rIns="91425" bIns="45700" anchor="ctr" anchorCtr="0">
            <a:normAutofit/>
          </a:bodyPr>
          <a:lstStyle>
            <a:lvl1pPr marL="457200" lvl="0" indent="-355600" algn="l">
              <a:lnSpc>
                <a:spcPct val="90000"/>
              </a:lnSpc>
              <a:spcBef>
                <a:spcPts val="1200"/>
              </a:spcBef>
              <a:spcAft>
                <a:spcPts val="0"/>
              </a:spcAft>
              <a:buSzPts val="2000"/>
              <a:buChar char="●"/>
              <a:defRPr sz="2000"/>
            </a:lvl1pPr>
            <a:lvl2pPr marL="914400" lvl="1" indent="-342900" algn="l">
              <a:lnSpc>
                <a:spcPct val="90000"/>
              </a:lnSpc>
              <a:spcBef>
                <a:spcPts val="250"/>
              </a:spcBef>
              <a:spcAft>
                <a:spcPts val="0"/>
              </a:spcAft>
              <a:buSzPts val="1800"/>
              <a:buChar char="●"/>
              <a:defRPr sz="1800"/>
            </a:lvl2pPr>
            <a:lvl3pPr marL="1371600" lvl="2" indent="-330200" algn="l">
              <a:lnSpc>
                <a:spcPct val="90000"/>
              </a:lnSpc>
              <a:spcBef>
                <a:spcPts val="250"/>
              </a:spcBef>
              <a:spcAft>
                <a:spcPts val="0"/>
              </a:spcAft>
              <a:buSzPts val="1600"/>
              <a:buChar char="●"/>
              <a:defRPr sz="1600"/>
            </a:lvl3pPr>
            <a:lvl4pPr marL="1828800" lvl="3" indent="-317500" algn="l">
              <a:lnSpc>
                <a:spcPct val="90000"/>
              </a:lnSpc>
              <a:spcBef>
                <a:spcPts val="250"/>
              </a:spcBef>
              <a:spcAft>
                <a:spcPts val="0"/>
              </a:spcAft>
              <a:buSzPts val="1400"/>
              <a:buChar char="●"/>
              <a:defRPr sz="1400"/>
            </a:lvl4pPr>
            <a:lvl5pPr marL="2286000" lvl="4" indent="-317500" algn="l">
              <a:lnSpc>
                <a:spcPct val="90000"/>
              </a:lnSpc>
              <a:spcBef>
                <a:spcPts val="250"/>
              </a:spcBef>
              <a:spcAft>
                <a:spcPts val="0"/>
              </a:spcAft>
              <a:buSzPts val="1400"/>
              <a:buChar char="●"/>
              <a:defRPr sz="1400"/>
            </a:lvl5pPr>
            <a:lvl6pPr marL="2743200" lvl="5" indent="-317500" algn="l">
              <a:lnSpc>
                <a:spcPct val="90000"/>
              </a:lnSpc>
              <a:spcBef>
                <a:spcPts val="250"/>
              </a:spcBef>
              <a:spcAft>
                <a:spcPts val="0"/>
              </a:spcAft>
              <a:buSzPts val="1400"/>
              <a:buChar char="●"/>
              <a:defRPr sz="1400"/>
            </a:lvl6pPr>
            <a:lvl7pPr marL="3200400" lvl="6" indent="-317500" algn="l">
              <a:lnSpc>
                <a:spcPct val="90000"/>
              </a:lnSpc>
              <a:spcBef>
                <a:spcPts val="250"/>
              </a:spcBef>
              <a:spcAft>
                <a:spcPts val="0"/>
              </a:spcAft>
              <a:buSzPts val="1400"/>
              <a:buChar char="●"/>
              <a:defRPr sz="1400"/>
            </a:lvl7pPr>
            <a:lvl8pPr marL="3657600" lvl="7" indent="-317500" algn="l">
              <a:lnSpc>
                <a:spcPct val="90000"/>
              </a:lnSpc>
              <a:spcBef>
                <a:spcPts val="250"/>
              </a:spcBef>
              <a:spcAft>
                <a:spcPts val="0"/>
              </a:spcAft>
              <a:buSzPts val="1400"/>
              <a:buChar char="●"/>
              <a:defRPr sz="1400"/>
            </a:lvl8pPr>
            <a:lvl9pPr marL="4114800" lvl="8" indent="-317500" algn="l">
              <a:lnSpc>
                <a:spcPct val="90000"/>
              </a:lnSpc>
              <a:spcBef>
                <a:spcPts val="250"/>
              </a:spcBef>
              <a:spcAft>
                <a:spcPts val="250"/>
              </a:spcAft>
              <a:buSzPts val="1400"/>
              <a:buChar char="●"/>
              <a:defRPr sz="1400"/>
            </a:lvl9pPr>
          </a:lstStyle>
          <a:p>
            <a:endParaRPr/>
          </a:p>
        </p:txBody>
      </p:sp>
      <p:sp>
        <p:nvSpPr>
          <p:cNvPr id="48" name="Google Shape;48;p7"/>
          <p:cNvSpPr txBox="1">
            <a:spLocks noGrp="1"/>
          </p:cNvSpPr>
          <p:nvPr>
            <p:ph type="body" idx="3"/>
          </p:nvPr>
        </p:nvSpPr>
        <p:spPr>
          <a:xfrm>
            <a:off x="7818463" y="1023586"/>
            <a:ext cx="3474720" cy="813171"/>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0"/>
              </a:spcBef>
              <a:spcAft>
                <a:spcPts val="0"/>
              </a:spcAft>
              <a:buSzPts val="2000"/>
              <a:buNone/>
              <a:defRPr sz="2000" b="1">
                <a:solidFill>
                  <a:srgbClr val="595959"/>
                </a:solidFill>
              </a:defRPr>
            </a:lvl1pPr>
            <a:lvl2pPr marL="914400" lvl="1" indent="-228600" algn="l">
              <a:lnSpc>
                <a:spcPct val="90000"/>
              </a:lnSpc>
              <a:spcBef>
                <a:spcPts val="250"/>
              </a:spcBef>
              <a:spcAft>
                <a:spcPts val="0"/>
              </a:spcAft>
              <a:buSzPts val="2000"/>
              <a:buNone/>
              <a:defRPr sz="2000" b="1"/>
            </a:lvl2pPr>
            <a:lvl3pPr marL="1371600" lvl="2" indent="-228600" algn="l">
              <a:lnSpc>
                <a:spcPct val="90000"/>
              </a:lnSpc>
              <a:spcBef>
                <a:spcPts val="250"/>
              </a:spcBef>
              <a:spcAft>
                <a:spcPts val="0"/>
              </a:spcAft>
              <a:buSzPts val="1800"/>
              <a:buNone/>
              <a:defRPr sz="1800" b="1"/>
            </a:lvl3pPr>
            <a:lvl4pPr marL="1828800" lvl="3" indent="-228600" algn="l">
              <a:lnSpc>
                <a:spcPct val="90000"/>
              </a:lnSpc>
              <a:spcBef>
                <a:spcPts val="250"/>
              </a:spcBef>
              <a:spcAft>
                <a:spcPts val="0"/>
              </a:spcAft>
              <a:buSzPts val="1600"/>
              <a:buNone/>
              <a:defRPr sz="1600" b="1"/>
            </a:lvl4pPr>
            <a:lvl5pPr marL="2286000" lvl="4" indent="-228600" algn="l">
              <a:lnSpc>
                <a:spcPct val="90000"/>
              </a:lnSpc>
              <a:spcBef>
                <a:spcPts val="250"/>
              </a:spcBef>
              <a:spcAft>
                <a:spcPts val="0"/>
              </a:spcAft>
              <a:buSzPts val="1600"/>
              <a:buNone/>
              <a:defRPr sz="1600" b="1"/>
            </a:lvl5pPr>
            <a:lvl6pPr marL="2743200" lvl="5" indent="-228600" algn="l">
              <a:lnSpc>
                <a:spcPct val="90000"/>
              </a:lnSpc>
              <a:spcBef>
                <a:spcPts val="250"/>
              </a:spcBef>
              <a:spcAft>
                <a:spcPts val="0"/>
              </a:spcAft>
              <a:buSzPts val="1600"/>
              <a:buNone/>
              <a:defRPr sz="1600" b="1"/>
            </a:lvl6pPr>
            <a:lvl7pPr marL="3200400" lvl="6" indent="-228600" algn="l">
              <a:lnSpc>
                <a:spcPct val="90000"/>
              </a:lnSpc>
              <a:spcBef>
                <a:spcPts val="250"/>
              </a:spcBef>
              <a:spcAft>
                <a:spcPts val="0"/>
              </a:spcAft>
              <a:buSzPts val="1600"/>
              <a:buNone/>
              <a:defRPr sz="1600" b="1"/>
            </a:lvl7pPr>
            <a:lvl8pPr marL="3657600" lvl="7" indent="-228600" algn="l">
              <a:lnSpc>
                <a:spcPct val="90000"/>
              </a:lnSpc>
              <a:spcBef>
                <a:spcPts val="250"/>
              </a:spcBef>
              <a:spcAft>
                <a:spcPts val="0"/>
              </a:spcAft>
              <a:buSzPts val="1600"/>
              <a:buNone/>
              <a:defRPr sz="1600" b="1"/>
            </a:lvl8pPr>
            <a:lvl9pPr marL="4114800" lvl="8" indent="-228600" algn="l">
              <a:lnSpc>
                <a:spcPct val="90000"/>
              </a:lnSpc>
              <a:spcBef>
                <a:spcPts val="250"/>
              </a:spcBef>
              <a:spcAft>
                <a:spcPts val="250"/>
              </a:spcAft>
              <a:buSzPts val="1600"/>
              <a:buNone/>
              <a:defRPr sz="1600" b="1"/>
            </a:lvl9pPr>
          </a:lstStyle>
          <a:p>
            <a:endParaRPr/>
          </a:p>
        </p:txBody>
      </p:sp>
      <p:sp>
        <p:nvSpPr>
          <p:cNvPr id="49" name="Google Shape;49;p7"/>
          <p:cNvSpPr txBox="1">
            <a:spLocks noGrp="1"/>
          </p:cNvSpPr>
          <p:nvPr>
            <p:ph type="body" idx="4"/>
          </p:nvPr>
        </p:nvSpPr>
        <p:spPr>
          <a:xfrm>
            <a:off x="7818463" y="1930936"/>
            <a:ext cx="3474720" cy="4023360"/>
          </a:xfrm>
          <a:prstGeom prst="rect">
            <a:avLst/>
          </a:prstGeom>
          <a:noFill/>
          <a:ln>
            <a:noFill/>
          </a:ln>
        </p:spPr>
        <p:txBody>
          <a:bodyPr spcFirstLastPara="1" wrap="square" lIns="91425" tIns="45700" rIns="91425" bIns="45700" anchor="ctr" anchorCtr="0">
            <a:normAutofit/>
          </a:bodyPr>
          <a:lstStyle>
            <a:lvl1pPr marL="457200" lvl="0" indent="-355600" algn="l">
              <a:lnSpc>
                <a:spcPct val="90000"/>
              </a:lnSpc>
              <a:spcBef>
                <a:spcPts val="1200"/>
              </a:spcBef>
              <a:spcAft>
                <a:spcPts val="0"/>
              </a:spcAft>
              <a:buSzPts val="2000"/>
              <a:buChar char="●"/>
              <a:defRPr sz="2000"/>
            </a:lvl1pPr>
            <a:lvl2pPr marL="914400" lvl="1" indent="-342900" algn="l">
              <a:lnSpc>
                <a:spcPct val="90000"/>
              </a:lnSpc>
              <a:spcBef>
                <a:spcPts val="250"/>
              </a:spcBef>
              <a:spcAft>
                <a:spcPts val="0"/>
              </a:spcAft>
              <a:buSzPts val="1800"/>
              <a:buChar char="●"/>
              <a:defRPr sz="1800"/>
            </a:lvl2pPr>
            <a:lvl3pPr marL="1371600" lvl="2" indent="-330200" algn="l">
              <a:lnSpc>
                <a:spcPct val="90000"/>
              </a:lnSpc>
              <a:spcBef>
                <a:spcPts val="250"/>
              </a:spcBef>
              <a:spcAft>
                <a:spcPts val="0"/>
              </a:spcAft>
              <a:buSzPts val="1600"/>
              <a:buChar char="●"/>
              <a:defRPr sz="1600"/>
            </a:lvl3pPr>
            <a:lvl4pPr marL="1828800" lvl="3" indent="-317500" algn="l">
              <a:lnSpc>
                <a:spcPct val="90000"/>
              </a:lnSpc>
              <a:spcBef>
                <a:spcPts val="250"/>
              </a:spcBef>
              <a:spcAft>
                <a:spcPts val="0"/>
              </a:spcAft>
              <a:buSzPts val="1400"/>
              <a:buChar char="●"/>
              <a:defRPr sz="1400"/>
            </a:lvl4pPr>
            <a:lvl5pPr marL="2286000" lvl="4" indent="-317500" algn="l">
              <a:lnSpc>
                <a:spcPct val="90000"/>
              </a:lnSpc>
              <a:spcBef>
                <a:spcPts val="250"/>
              </a:spcBef>
              <a:spcAft>
                <a:spcPts val="0"/>
              </a:spcAft>
              <a:buSzPts val="1400"/>
              <a:buChar char="●"/>
              <a:defRPr sz="1400"/>
            </a:lvl5pPr>
            <a:lvl6pPr marL="2743200" lvl="5" indent="-317500" algn="l">
              <a:lnSpc>
                <a:spcPct val="90000"/>
              </a:lnSpc>
              <a:spcBef>
                <a:spcPts val="250"/>
              </a:spcBef>
              <a:spcAft>
                <a:spcPts val="0"/>
              </a:spcAft>
              <a:buSzPts val="1400"/>
              <a:buChar char="●"/>
              <a:defRPr sz="1400"/>
            </a:lvl6pPr>
            <a:lvl7pPr marL="3200400" lvl="6" indent="-317500" algn="l">
              <a:lnSpc>
                <a:spcPct val="90000"/>
              </a:lnSpc>
              <a:spcBef>
                <a:spcPts val="250"/>
              </a:spcBef>
              <a:spcAft>
                <a:spcPts val="0"/>
              </a:spcAft>
              <a:buSzPts val="1400"/>
              <a:buChar char="●"/>
              <a:defRPr sz="1400"/>
            </a:lvl7pPr>
            <a:lvl8pPr marL="3657600" lvl="7" indent="-317500" algn="l">
              <a:lnSpc>
                <a:spcPct val="90000"/>
              </a:lnSpc>
              <a:spcBef>
                <a:spcPts val="250"/>
              </a:spcBef>
              <a:spcAft>
                <a:spcPts val="0"/>
              </a:spcAft>
              <a:buSzPts val="1400"/>
              <a:buChar char="●"/>
              <a:defRPr sz="1400"/>
            </a:lvl8pPr>
            <a:lvl9pPr marL="4114800" lvl="8" indent="-317500" algn="l">
              <a:lnSpc>
                <a:spcPct val="90000"/>
              </a:lnSpc>
              <a:spcBef>
                <a:spcPts val="250"/>
              </a:spcBef>
              <a:spcAft>
                <a:spcPts val="250"/>
              </a:spcAft>
              <a:buSzPts val="1400"/>
              <a:buChar char="●"/>
              <a:defRPr sz="1400"/>
            </a:lvl9pPr>
          </a:lstStyle>
          <a:p>
            <a:endParaRPr/>
          </a:p>
        </p:txBody>
      </p:sp>
      <p:sp>
        <p:nvSpPr>
          <p:cNvPr id="50" name="Google Shape;50;p7"/>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51" name="Google Shape;51;p7"/>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sldNum" idx="12"/>
          </p:nvPr>
        </p:nvSpPr>
        <p:spPr>
          <a:xfrm>
            <a:off x="0" y="6345456"/>
            <a:ext cx="1530927"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53"/>
        <p:cNvGrpSpPr/>
        <p:nvPr/>
      </p:nvGrpSpPr>
      <p:grpSpPr>
        <a:xfrm>
          <a:off x="0" y="0"/>
          <a:ext cx="0" cy="0"/>
          <a:chOff x="0" y="0"/>
          <a:chExt cx="0" cy="0"/>
        </a:xfrm>
      </p:grpSpPr>
      <p:sp>
        <p:nvSpPr>
          <p:cNvPr id="54" name="Google Shape;54;p8"/>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8"/>
          <p:cNvSpPr txBox="1">
            <a:spLocks noGrp="1"/>
          </p:cNvSpPr>
          <p:nvPr>
            <p:ph type="sldNum" idx="12"/>
          </p:nvPr>
        </p:nvSpPr>
        <p:spPr>
          <a:xfrm>
            <a:off x="0" y="6345456"/>
            <a:ext cx="1530927"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6"/>
        <p:cNvGrpSpPr/>
        <p:nvPr/>
      </p:nvGrpSpPr>
      <p:grpSpPr>
        <a:xfrm>
          <a:off x="0" y="0"/>
          <a:ext cx="0" cy="0"/>
          <a:chOff x="0" y="0"/>
          <a:chExt cx="0" cy="0"/>
        </a:xfrm>
      </p:grpSpPr>
      <p:sp>
        <p:nvSpPr>
          <p:cNvPr id="57" name="Google Shape;57;p9"/>
          <p:cNvSpPr txBox="1">
            <a:spLocks noGrp="1"/>
          </p:cNvSpPr>
          <p:nvPr>
            <p:ph type="title"/>
          </p:nvPr>
        </p:nvSpPr>
        <p:spPr>
          <a:xfrm>
            <a:off x="256032" y="1143000"/>
            <a:ext cx="2834640" cy="237744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FFFFFF"/>
              </a:buClr>
              <a:buSzPts val="3200"/>
              <a:buFont typeface="Corbel"/>
              <a:buNone/>
              <a:defRPr sz="32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9"/>
          <p:cNvSpPr txBox="1">
            <a:spLocks noGrp="1"/>
          </p:cNvSpPr>
          <p:nvPr>
            <p:ph type="body" idx="1"/>
          </p:nvPr>
        </p:nvSpPr>
        <p:spPr>
          <a:xfrm>
            <a:off x="3867912" y="868680"/>
            <a:ext cx="7315200" cy="5120640"/>
          </a:xfrm>
          <a:prstGeom prst="rect">
            <a:avLst/>
          </a:prstGeom>
          <a:noFill/>
          <a:ln>
            <a:noFill/>
          </a:ln>
        </p:spPr>
        <p:txBody>
          <a:bodyPr spcFirstLastPara="1" wrap="square" lIns="91425" tIns="45700" rIns="91425" bIns="45700" anchor="ctr" anchorCtr="0">
            <a:normAutofit/>
          </a:bodyPr>
          <a:lstStyle>
            <a:lvl1pPr marL="457200" lvl="0" indent="-355600" algn="l">
              <a:lnSpc>
                <a:spcPct val="90000"/>
              </a:lnSpc>
              <a:spcBef>
                <a:spcPts val="1200"/>
              </a:spcBef>
              <a:spcAft>
                <a:spcPts val="0"/>
              </a:spcAft>
              <a:buSzPts val="2000"/>
              <a:buChar char="●"/>
              <a:defRPr sz="2000"/>
            </a:lvl1pPr>
            <a:lvl2pPr marL="914400" lvl="1" indent="-342900" algn="l">
              <a:lnSpc>
                <a:spcPct val="90000"/>
              </a:lnSpc>
              <a:spcBef>
                <a:spcPts val="250"/>
              </a:spcBef>
              <a:spcAft>
                <a:spcPts val="0"/>
              </a:spcAft>
              <a:buSzPts val="1800"/>
              <a:buChar char="●"/>
              <a:defRPr sz="1800"/>
            </a:lvl2pPr>
            <a:lvl3pPr marL="1371600" lvl="2" indent="-330200" algn="l">
              <a:lnSpc>
                <a:spcPct val="90000"/>
              </a:lnSpc>
              <a:spcBef>
                <a:spcPts val="250"/>
              </a:spcBef>
              <a:spcAft>
                <a:spcPts val="0"/>
              </a:spcAft>
              <a:buSzPts val="1600"/>
              <a:buChar char="●"/>
              <a:defRPr sz="1600"/>
            </a:lvl3pPr>
            <a:lvl4pPr marL="1828800" lvl="3" indent="-317500" algn="l">
              <a:lnSpc>
                <a:spcPct val="90000"/>
              </a:lnSpc>
              <a:spcBef>
                <a:spcPts val="250"/>
              </a:spcBef>
              <a:spcAft>
                <a:spcPts val="0"/>
              </a:spcAft>
              <a:buSzPts val="1400"/>
              <a:buChar char="●"/>
              <a:defRPr sz="1400"/>
            </a:lvl4pPr>
            <a:lvl5pPr marL="2286000" lvl="4" indent="-317500" algn="l">
              <a:lnSpc>
                <a:spcPct val="90000"/>
              </a:lnSpc>
              <a:spcBef>
                <a:spcPts val="250"/>
              </a:spcBef>
              <a:spcAft>
                <a:spcPts val="0"/>
              </a:spcAft>
              <a:buSzPts val="1400"/>
              <a:buChar char="●"/>
              <a:defRPr sz="1400"/>
            </a:lvl5pPr>
            <a:lvl6pPr marL="2743200" lvl="5" indent="-317500" algn="l">
              <a:lnSpc>
                <a:spcPct val="90000"/>
              </a:lnSpc>
              <a:spcBef>
                <a:spcPts val="250"/>
              </a:spcBef>
              <a:spcAft>
                <a:spcPts val="0"/>
              </a:spcAft>
              <a:buSzPts val="1400"/>
              <a:buChar char="●"/>
              <a:defRPr sz="1400"/>
            </a:lvl6pPr>
            <a:lvl7pPr marL="3200400" lvl="6" indent="-317500" algn="l">
              <a:lnSpc>
                <a:spcPct val="90000"/>
              </a:lnSpc>
              <a:spcBef>
                <a:spcPts val="250"/>
              </a:spcBef>
              <a:spcAft>
                <a:spcPts val="0"/>
              </a:spcAft>
              <a:buSzPts val="1400"/>
              <a:buChar char="●"/>
              <a:defRPr sz="1400"/>
            </a:lvl7pPr>
            <a:lvl8pPr marL="3657600" lvl="7" indent="-317500" algn="l">
              <a:lnSpc>
                <a:spcPct val="90000"/>
              </a:lnSpc>
              <a:spcBef>
                <a:spcPts val="250"/>
              </a:spcBef>
              <a:spcAft>
                <a:spcPts val="0"/>
              </a:spcAft>
              <a:buSzPts val="1400"/>
              <a:buChar char="●"/>
              <a:defRPr sz="1400"/>
            </a:lvl8pPr>
            <a:lvl9pPr marL="4114800" lvl="8" indent="-317500" algn="l">
              <a:lnSpc>
                <a:spcPct val="90000"/>
              </a:lnSpc>
              <a:spcBef>
                <a:spcPts val="250"/>
              </a:spcBef>
              <a:spcAft>
                <a:spcPts val="250"/>
              </a:spcAft>
              <a:buSzPts val="1400"/>
              <a:buChar char="●"/>
              <a:defRPr sz="1400"/>
            </a:lvl9pPr>
          </a:lstStyle>
          <a:p>
            <a:endParaRPr/>
          </a:p>
        </p:txBody>
      </p:sp>
      <p:sp>
        <p:nvSpPr>
          <p:cNvPr id="59" name="Google Shape;59;p9"/>
          <p:cNvSpPr txBox="1">
            <a:spLocks noGrp="1"/>
          </p:cNvSpPr>
          <p:nvPr>
            <p:ph type="body" idx="2"/>
          </p:nvPr>
        </p:nvSpPr>
        <p:spPr>
          <a:xfrm>
            <a:off x="256032" y="3494176"/>
            <a:ext cx="2834640" cy="232199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200"/>
              </a:spcBef>
              <a:spcAft>
                <a:spcPts val="0"/>
              </a:spcAft>
              <a:buSzPts val="1400"/>
              <a:buNone/>
              <a:defRPr sz="1400">
                <a:solidFill>
                  <a:srgbClr val="FFFFFF"/>
                </a:solidFill>
              </a:defRPr>
            </a:lvl1pPr>
            <a:lvl2pPr marL="914400" lvl="1" indent="-228600" algn="l">
              <a:lnSpc>
                <a:spcPct val="90000"/>
              </a:lnSpc>
              <a:spcBef>
                <a:spcPts val="250"/>
              </a:spcBef>
              <a:spcAft>
                <a:spcPts val="0"/>
              </a:spcAft>
              <a:buSzPts val="1200"/>
              <a:buNone/>
              <a:defRPr sz="1200"/>
            </a:lvl2pPr>
            <a:lvl3pPr marL="1371600" lvl="2" indent="-228600" algn="l">
              <a:lnSpc>
                <a:spcPct val="90000"/>
              </a:lnSpc>
              <a:spcBef>
                <a:spcPts val="250"/>
              </a:spcBef>
              <a:spcAft>
                <a:spcPts val="0"/>
              </a:spcAft>
              <a:buSzPts val="1000"/>
              <a:buNone/>
              <a:defRPr sz="1000"/>
            </a:lvl3pPr>
            <a:lvl4pPr marL="1828800" lvl="3" indent="-228600" algn="l">
              <a:lnSpc>
                <a:spcPct val="90000"/>
              </a:lnSpc>
              <a:spcBef>
                <a:spcPts val="250"/>
              </a:spcBef>
              <a:spcAft>
                <a:spcPts val="0"/>
              </a:spcAft>
              <a:buSzPts val="900"/>
              <a:buNone/>
              <a:defRPr sz="900"/>
            </a:lvl4pPr>
            <a:lvl5pPr marL="2286000" lvl="4" indent="-228600" algn="l">
              <a:lnSpc>
                <a:spcPct val="90000"/>
              </a:lnSpc>
              <a:spcBef>
                <a:spcPts val="250"/>
              </a:spcBef>
              <a:spcAft>
                <a:spcPts val="0"/>
              </a:spcAft>
              <a:buSzPts val="900"/>
              <a:buNone/>
              <a:defRPr sz="900"/>
            </a:lvl5pPr>
            <a:lvl6pPr marL="2743200" lvl="5" indent="-228600" algn="l">
              <a:lnSpc>
                <a:spcPct val="90000"/>
              </a:lnSpc>
              <a:spcBef>
                <a:spcPts val="250"/>
              </a:spcBef>
              <a:spcAft>
                <a:spcPts val="0"/>
              </a:spcAft>
              <a:buSzPts val="900"/>
              <a:buNone/>
              <a:defRPr sz="900"/>
            </a:lvl6pPr>
            <a:lvl7pPr marL="3200400" lvl="6" indent="-228600" algn="l">
              <a:lnSpc>
                <a:spcPct val="90000"/>
              </a:lnSpc>
              <a:spcBef>
                <a:spcPts val="250"/>
              </a:spcBef>
              <a:spcAft>
                <a:spcPts val="0"/>
              </a:spcAft>
              <a:buSzPts val="900"/>
              <a:buNone/>
              <a:defRPr sz="900"/>
            </a:lvl7pPr>
            <a:lvl8pPr marL="3657600" lvl="7" indent="-228600" algn="l">
              <a:lnSpc>
                <a:spcPct val="90000"/>
              </a:lnSpc>
              <a:spcBef>
                <a:spcPts val="250"/>
              </a:spcBef>
              <a:spcAft>
                <a:spcPts val="0"/>
              </a:spcAft>
              <a:buSzPts val="900"/>
              <a:buNone/>
              <a:defRPr sz="900"/>
            </a:lvl8pPr>
            <a:lvl9pPr marL="4114800" lvl="8" indent="-228600" algn="l">
              <a:lnSpc>
                <a:spcPct val="90000"/>
              </a:lnSpc>
              <a:spcBef>
                <a:spcPts val="250"/>
              </a:spcBef>
              <a:spcAft>
                <a:spcPts val="250"/>
              </a:spcAft>
              <a:buSzPts val="900"/>
              <a:buNone/>
              <a:defRPr sz="900"/>
            </a:lvl9pPr>
          </a:lstStyle>
          <a:p>
            <a:endParaRPr/>
          </a:p>
        </p:txBody>
      </p:sp>
      <p:sp>
        <p:nvSpPr>
          <p:cNvPr id="60" name="Google Shape;60;p9"/>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9"/>
          <p:cNvSpPr txBox="1">
            <a:spLocks noGrp="1"/>
          </p:cNvSpPr>
          <p:nvPr>
            <p:ph type="sldNum" idx="12"/>
          </p:nvPr>
        </p:nvSpPr>
        <p:spPr>
          <a:xfrm>
            <a:off x="0" y="6345456"/>
            <a:ext cx="1530927"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2"/>
        <p:cNvGrpSpPr/>
        <p:nvPr/>
      </p:nvGrpSpPr>
      <p:grpSpPr>
        <a:xfrm>
          <a:off x="0" y="0"/>
          <a:ext cx="0" cy="0"/>
          <a:chOff x="0" y="0"/>
          <a:chExt cx="0" cy="0"/>
        </a:xfrm>
      </p:grpSpPr>
      <p:sp>
        <p:nvSpPr>
          <p:cNvPr id="63" name="Google Shape;63;p10"/>
          <p:cNvSpPr txBox="1">
            <a:spLocks noGrp="1"/>
          </p:cNvSpPr>
          <p:nvPr>
            <p:ph type="title"/>
          </p:nvPr>
        </p:nvSpPr>
        <p:spPr>
          <a:xfrm>
            <a:off x="256032" y="1143000"/>
            <a:ext cx="2834640" cy="237744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FFFFFF"/>
              </a:buClr>
              <a:buSzPts val="3200"/>
              <a:buFont typeface="Corbel"/>
              <a:buNone/>
              <a:defRPr sz="32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10"/>
          <p:cNvSpPr>
            <a:spLocks noGrp="1"/>
          </p:cNvSpPr>
          <p:nvPr>
            <p:ph type="pic" idx="2"/>
          </p:nvPr>
        </p:nvSpPr>
        <p:spPr>
          <a:xfrm>
            <a:off x="3570644" y="767419"/>
            <a:ext cx="8115230" cy="5330952"/>
          </a:xfrm>
          <a:prstGeom prst="rect">
            <a:avLst/>
          </a:prstGeom>
          <a:solidFill>
            <a:srgbClr val="BFBFBF"/>
          </a:solidFill>
          <a:ln>
            <a:noFill/>
          </a:ln>
        </p:spPr>
      </p:sp>
      <p:sp>
        <p:nvSpPr>
          <p:cNvPr id="65" name="Google Shape;65;p10"/>
          <p:cNvSpPr txBox="1">
            <a:spLocks noGrp="1"/>
          </p:cNvSpPr>
          <p:nvPr>
            <p:ph type="body" idx="1"/>
          </p:nvPr>
        </p:nvSpPr>
        <p:spPr>
          <a:xfrm>
            <a:off x="256032" y="3493008"/>
            <a:ext cx="2834640" cy="2322576"/>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200"/>
              </a:spcBef>
              <a:spcAft>
                <a:spcPts val="0"/>
              </a:spcAft>
              <a:buSzPts val="1400"/>
              <a:buNone/>
              <a:defRPr sz="1400">
                <a:solidFill>
                  <a:srgbClr val="FFFFFF"/>
                </a:solidFill>
              </a:defRPr>
            </a:lvl1pPr>
            <a:lvl2pPr marL="914400" lvl="1" indent="-228600" algn="l">
              <a:lnSpc>
                <a:spcPct val="90000"/>
              </a:lnSpc>
              <a:spcBef>
                <a:spcPts val="250"/>
              </a:spcBef>
              <a:spcAft>
                <a:spcPts val="0"/>
              </a:spcAft>
              <a:buSzPts val="1200"/>
              <a:buNone/>
              <a:defRPr sz="1200"/>
            </a:lvl2pPr>
            <a:lvl3pPr marL="1371600" lvl="2" indent="-228600" algn="l">
              <a:lnSpc>
                <a:spcPct val="90000"/>
              </a:lnSpc>
              <a:spcBef>
                <a:spcPts val="250"/>
              </a:spcBef>
              <a:spcAft>
                <a:spcPts val="0"/>
              </a:spcAft>
              <a:buSzPts val="1000"/>
              <a:buNone/>
              <a:defRPr sz="1000"/>
            </a:lvl3pPr>
            <a:lvl4pPr marL="1828800" lvl="3" indent="-228600" algn="l">
              <a:lnSpc>
                <a:spcPct val="90000"/>
              </a:lnSpc>
              <a:spcBef>
                <a:spcPts val="250"/>
              </a:spcBef>
              <a:spcAft>
                <a:spcPts val="0"/>
              </a:spcAft>
              <a:buSzPts val="900"/>
              <a:buNone/>
              <a:defRPr sz="900"/>
            </a:lvl4pPr>
            <a:lvl5pPr marL="2286000" lvl="4" indent="-228600" algn="l">
              <a:lnSpc>
                <a:spcPct val="90000"/>
              </a:lnSpc>
              <a:spcBef>
                <a:spcPts val="250"/>
              </a:spcBef>
              <a:spcAft>
                <a:spcPts val="0"/>
              </a:spcAft>
              <a:buSzPts val="900"/>
              <a:buNone/>
              <a:defRPr sz="900"/>
            </a:lvl5pPr>
            <a:lvl6pPr marL="2743200" lvl="5" indent="-228600" algn="l">
              <a:lnSpc>
                <a:spcPct val="90000"/>
              </a:lnSpc>
              <a:spcBef>
                <a:spcPts val="250"/>
              </a:spcBef>
              <a:spcAft>
                <a:spcPts val="0"/>
              </a:spcAft>
              <a:buSzPts val="900"/>
              <a:buNone/>
              <a:defRPr sz="900"/>
            </a:lvl6pPr>
            <a:lvl7pPr marL="3200400" lvl="6" indent="-228600" algn="l">
              <a:lnSpc>
                <a:spcPct val="90000"/>
              </a:lnSpc>
              <a:spcBef>
                <a:spcPts val="250"/>
              </a:spcBef>
              <a:spcAft>
                <a:spcPts val="0"/>
              </a:spcAft>
              <a:buSzPts val="900"/>
              <a:buNone/>
              <a:defRPr sz="900"/>
            </a:lvl7pPr>
            <a:lvl8pPr marL="3657600" lvl="7" indent="-228600" algn="l">
              <a:lnSpc>
                <a:spcPct val="90000"/>
              </a:lnSpc>
              <a:spcBef>
                <a:spcPts val="250"/>
              </a:spcBef>
              <a:spcAft>
                <a:spcPts val="0"/>
              </a:spcAft>
              <a:buSzPts val="900"/>
              <a:buNone/>
              <a:defRPr sz="900"/>
            </a:lvl8pPr>
            <a:lvl9pPr marL="4114800" lvl="8" indent="-228600" algn="l">
              <a:lnSpc>
                <a:spcPct val="90000"/>
              </a:lnSpc>
              <a:spcBef>
                <a:spcPts val="250"/>
              </a:spcBef>
              <a:spcAft>
                <a:spcPts val="250"/>
              </a:spcAft>
              <a:buSzPts val="900"/>
              <a:buNone/>
              <a:defRPr sz="900"/>
            </a:lvl9pPr>
          </a:lstStyle>
          <a:p>
            <a:endParaRPr/>
          </a:p>
        </p:txBody>
      </p:sp>
      <p:sp>
        <p:nvSpPr>
          <p:cNvPr id="66" name="Google Shape;66;p10"/>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67" name="Google Shape;67;p10"/>
          <p:cNvSpPr txBox="1">
            <a:spLocks noGrp="1"/>
          </p:cNvSpPr>
          <p:nvPr>
            <p:ph type="ftr" idx="11"/>
          </p:nvPr>
        </p:nvSpPr>
        <p:spPr>
          <a:xfrm>
            <a:off x="3499101" y="6356350"/>
            <a:ext cx="591151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10"/>
          <p:cNvSpPr txBox="1">
            <a:spLocks noGrp="1"/>
          </p:cNvSpPr>
          <p:nvPr>
            <p:ph type="sldNum" idx="12"/>
          </p:nvPr>
        </p:nvSpPr>
        <p:spPr>
          <a:xfrm>
            <a:off x="0" y="6345456"/>
            <a:ext cx="1530927"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p:nvPr/>
        </p:nvSpPr>
        <p:spPr>
          <a:xfrm>
            <a:off x="1" y="758952"/>
            <a:ext cx="3443590" cy="5330952"/>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1"/>
          <p:cNvSpPr txBox="1">
            <a:spLocks noGrp="1"/>
          </p:cNvSpPr>
          <p:nvPr>
            <p:ph type="title"/>
          </p:nvPr>
        </p:nvSpPr>
        <p:spPr>
          <a:xfrm>
            <a:off x="252919" y="1123837"/>
            <a:ext cx="2947482" cy="460118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FFFFFF"/>
              </a:buClr>
              <a:buSzPts val="3600"/>
              <a:buFont typeface="Corbel"/>
              <a:buNone/>
              <a:defRPr sz="3600" b="0" i="0" u="none" strike="noStrike" cap="none">
                <a:solidFill>
                  <a:srgbClr val="FFFFFF"/>
                </a:solidFill>
                <a:latin typeface="Corbel"/>
                <a:ea typeface="Corbel"/>
                <a:cs typeface="Corbel"/>
                <a:sym typeface="Corbe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1"/>
          <p:cNvSpPr/>
          <p:nvPr/>
        </p:nvSpPr>
        <p:spPr>
          <a:xfrm>
            <a:off x="11815864" y="758952"/>
            <a:ext cx="384048" cy="5330952"/>
          </a:xfrm>
          <a:prstGeom prst="rect">
            <a:avLst/>
          </a:prstGeom>
          <a:solidFill>
            <a:srgbClr val="C8C8C8">
              <a:alpha val="49803"/>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1"/>
          <p:cNvSpPr txBox="1">
            <a:spLocks noGrp="1"/>
          </p:cNvSpPr>
          <p:nvPr>
            <p:ph type="body" idx="1"/>
          </p:nvPr>
        </p:nvSpPr>
        <p:spPr>
          <a:xfrm>
            <a:off x="3869268" y="864108"/>
            <a:ext cx="7315200" cy="5120640"/>
          </a:xfrm>
          <a:prstGeom prst="rect">
            <a:avLst/>
          </a:prstGeom>
          <a:noFill/>
          <a:ln>
            <a:noFill/>
          </a:ln>
        </p:spPr>
        <p:txBody>
          <a:bodyPr spcFirstLastPara="1" wrap="square" lIns="91425" tIns="45700" rIns="91425" bIns="45700" anchor="ctr" anchorCtr="0">
            <a:normAutofit/>
          </a:bodyPr>
          <a:lstStyle>
            <a:lvl1pPr marL="457200" marR="0" lvl="0" indent="-355600" algn="l" rtl="0">
              <a:lnSpc>
                <a:spcPct val="90000"/>
              </a:lnSpc>
              <a:spcBef>
                <a:spcPts val="1200"/>
              </a:spcBef>
              <a:spcAft>
                <a:spcPts val="0"/>
              </a:spcAft>
              <a:buClr>
                <a:schemeClr val="accent1"/>
              </a:buClr>
              <a:buSzPts val="2000"/>
              <a:buFont typeface="Noto Sans Symbols"/>
              <a:buChar char="●"/>
              <a:defRPr sz="2000" b="0" i="0" u="none" strike="noStrike" cap="none">
                <a:solidFill>
                  <a:srgbClr val="595959"/>
                </a:solidFill>
                <a:latin typeface="Corbel"/>
                <a:ea typeface="Corbel"/>
                <a:cs typeface="Corbel"/>
                <a:sym typeface="Corbel"/>
              </a:defRPr>
            </a:lvl1pPr>
            <a:lvl2pPr marL="914400" marR="0" lvl="1" indent="-342900" algn="l" rtl="0">
              <a:lnSpc>
                <a:spcPct val="90000"/>
              </a:lnSpc>
              <a:spcBef>
                <a:spcPts val="250"/>
              </a:spcBef>
              <a:spcAft>
                <a:spcPts val="0"/>
              </a:spcAft>
              <a:buClr>
                <a:schemeClr val="accent1"/>
              </a:buClr>
              <a:buSzPts val="1800"/>
              <a:buFont typeface="Noto Sans Symbols"/>
              <a:buChar char="●"/>
              <a:defRPr sz="1800" b="0" i="0" u="none" strike="noStrike" cap="none">
                <a:solidFill>
                  <a:srgbClr val="595959"/>
                </a:solidFill>
                <a:latin typeface="Corbel"/>
                <a:ea typeface="Corbel"/>
                <a:cs typeface="Corbel"/>
                <a:sym typeface="Corbel"/>
              </a:defRPr>
            </a:lvl2pPr>
            <a:lvl3pPr marL="1371600" marR="0" lvl="2" indent="-330200" algn="l" rtl="0">
              <a:lnSpc>
                <a:spcPct val="90000"/>
              </a:lnSpc>
              <a:spcBef>
                <a:spcPts val="250"/>
              </a:spcBef>
              <a:spcAft>
                <a:spcPts val="0"/>
              </a:spcAft>
              <a:buClr>
                <a:schemeClr val="accent1"/>
              </a:buClr>
              <a:buSzPts val="1600"/>
              <a:buFont typeface="Noto Sans Symbols"/>
              <a:buChar char="●"/>
              <a:defRPr sz="1600" b="0" i="0" u="none" strike="noStrike" cap="none">
                <a:solidFill>
                  <a:srgbClr val="595959"/>
                </a:solidFill>
                <a:latin typeface="Corbel"/>
                <a:ea typeface="Corbel"/>
                <a:cs typeface="Corbel"/>
                <a:sym typeface="Corbel"/>
              </a:defRPr>
            </a:lvl3pPr>
            <a:lvl4pPr marL="1828800" marR="0" lvl="3" indent="-317500" algn="l" rtl="0">
              <a:lnSpc>
                <a:spcPct val="90000"/>
              </a:lnSpc>
              <a:spcBef>
                <a:spcPts val="250"/>
              </a:spcBef>
              <a:spcAft>
                <a:spcPts val="0"/>
              </a:spcAft>
              <a:buClr>
                <a:schemeClr val="accent1"/>
              </a:buClr>
              <a:buSzPts val="1400"/>
              <a:buFont typeface="Noto Sans Symbols"/>
              <a:buChar char="●"/>
              <a:defRPr sz="1400" b="0" i="0" u="none" strike="noStrike" cap="none">
                <a:solidFill>
                  <a:srgbClr val="595959"/>
                </a:solidFill>
                <a:latin typeface="Corbel"/>
                <a:ea typeface="Corbel"/>
                <a:cs typeface="Corbel"/>
                <a:sym typeface="Corbel"/>
              </a:defRPr>
            </a:lvl4pPr>
            <a:lvl5pPr marL="2286000" marR="0" lvl="4" indent="-317500" algn="l" rtl="0">
              <a:lnSpc>
                <a:spcPct val="90000"/>
              </a:lnSpc>
              <a:spcBef>
                <a:spcPts val="250"/>
              </a:spcBef>
              <a:spcAft>
                <a:spcPts val="0"/>
              </a:spcAft>
              <a:buClr>
                <a:schemeClr val="accent1"/>
              </a:buClr>
              <a:buSzPts val="1400"/>
              <a:buFont typeface="Noto Sans Symbols"/>
              <a:buChar char="●"/>
              <a:defRPr sz="1400" b="0" i="0" u="none" strike="noStrike" cap="none">
                <a:solidFill>
                  <a:srgbClr val="595959"/>
                </a:solidFill>
                <a:latin typeface="Corbel"/>
                <a:ea typeface="Corbel"/>
                <a:cs typeface="Corbel"/>
                <a:sym typeface="Corbel"/>
              </a:defRPr>
            </a:lvl5pPr>
            <a:lvl6pPr marL="2743200" marR="0" lvl="5" indent="-317500" algn="l" rtl="0">
              <a:lnSpc>
                <a:spcPct val="90000"/>
              </a:lnSpc>
              <a:spcBef>
                <a:spcPts val="250"/>
              </a:spcBef>
              <a:spcAft>
                <a:spcPts val="0"/>
              </a:spcAft>
              <a:buClr>
                <a:schemeClr val="accent1"/>
              </a:buClr>
              <a:buSzPts val="1400"/>
              <a:buFont typeface="Noto Sans Symbols"/>
              <a:buChar char="●"/>
              <a:defRPr sz="1400" b="0" i="0" u="none" strike="noStrike" cap="none">
                <a:solidFill>
                  <a:srgbClr val="595959"/>
                </a:solidFill>
                <a:latin typeface="Corbel"/>
                <a:ea typeface="Corbel"/>
                <a:cs typeface="Corbel"/>
                <a:sym typeface="Corbel"/>
              </a:defRPr>
            </a:lvl6pPr>
            <a:lvl7pPr marL="3200400" marR="0" lvl="6" indent="-317500" algn="l" rtl="0">
              <a:lnSpc>
                <a:spcPct val="90000"/>
              </a:lnSpc>
              <a:spcBef>
                <a:spcPts val="250"/>
              </a:spcBef>
              <a:spcAft>
                <a:spcPts val="0"/>
              </a:spcAft>
              <a:buClr>
                <a:schemeClr val="accent1"/>
              </a:buClr>
              <a:buSzPts val="1400"/>
              <a:buFont typeface="Noto Sans Symbols"/>
              <a:buChar char="●"/>
              <a:defRPr sz="1400" b="0" i="0" u="none" strike="noStrike" cap="none">
                <a:solidFill>
                  <a:srgbClr val="595959"/>
                </a:solidFill>
                <a:latin typeface="Corbel"/>
                <a:ea typeface="Corbel"/>
                <a:cs typeface="Corbel"/>
                <a:sym typeface="Corbel"/>
              </a:defRPr>
            </a:lvl7pPr>
            <a:lvl8pPr marL="3657600" marR="0" lvl="7" indent="-317500" algn="l" rtl="0">
              <a:lnSpc>
                <a:spcPct val="90000"/>
              </a:lnSpc>
              <a:spcBef>
                <a:spcPts val="250"/>
              </a:spcBef>
              <a:spcAft>
                <a:spcPts val="0"/>
              </a:spcAft>
              <a:buClr>
                <a:schemeClr val="accent1"/>
              </a:buClr>
              <a:buSzPts val="1400"/>
              <a:buFont typeface="Noto Sans Symbols"/>
              <a:buChar char="●"/>
              <a:defRPr sz="1400" b="0" i="0" u="none" strike="noStrike" cap="none">
                <a:solidFill>
                  <a:srgbClr val="595959"/>
                </a:solidFill>
                <a:latin typeface="Corbel"/>
                <a:ea typeface="Corbel"/>
                <a:cs typeface="Corbel"/>
                <a:sym typeface="Corbel"/>
              </a:defRPr>
            </a:lvl8pPr>
            <a:lvl9pPr marL="4114800" marR="0" lvl="8" indent="-317500" algn="l" rtl="0">
              <a:lnSpc>
                <a:spcPct val="90000"/>
              </a:lnSpc>
              <a:spcBef>
                <a:spcPts val="250"/>
              </a:spcBef>
              <a:spcAft>
                <a:spcPts val="250"/>
              </a:spcAft>
              <a:buClr>
                <a:schemeClr val="accent1"/>
              </a:buClr>
              <a:buSzPts val="1400"/>
              <a:buFont typeface="Noto Sans Symbols"/>
              <a:buChar char="●"/>
              <a:defRPr sz="1400" b="0" i="0" u="none" strike="noStrike" cap="none">
                <a:solidFill>
                  <a:srgbClr val="595959"/>
                </a:solidFill>
                <a:latin typeface="Corbel"/>
                <a:ea typeface="Corbel"/>
                <a:cs typeface="Corbel"/>
                <a:sym typeface="Corbel"/>
              </a:defRPr>
            </a:lvl9pPr>
          </a:lstStyle>
          <a:p>
            <a:endParaRPr/>
          </a:p>
        </p:txBody>
      </p:sp>
      <p:sp>
        <p:nvSpPr>
          <p:cNvPr id="14" name="Google Shape;14;p1"/>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100" b="0" i="0" u="none" strike="noStrike" cap="none">
                <a:solidFill>
                  <a:srgbClr val="7F7F7F"/>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15" name="Google Shape;15;p1"/>
          <p:cNvSpPr txBox="1">
            <a:spLocks noGrp="1"/>
          </p:cNvSpPr>
          <p:nvPr>
            <p:ph type="sldNum" idx="12"/>
          </p:nvPr>
        </p:nvSpPr>
        <p:spPr>
          <a:xfrm>
            <a:off x="0" y="6345456"/>
            <a:ext cx="1530927" cy="365125"/>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200" b="1" i="0" u="none" strike="noStrike" cap="none">
                <a:solidFill>
                  <a:schemeClr val="accent1"/>
                </a:solidFill>
                <a:latin typeface="Corbel"/>
                <a:ea typeface="Corbel"/>
                <a:cs typeface="Corbel"/>
                <a:sym typeface="Corbel"/>
              </a:defRPr>
            </a:lvl1pPr>
            <a:lvl2pPr marL="0" marR="0" lvl="1" indent="0" algn="l" rtl="0">
              <a:spcBef>
                <a:spcPts val="0"/>
              </a:spcBef>
              <a:buNone/>
              <a:defRPr sz="1200" b="1" i="0" u="none" strike="noStrike" cap="none">
                <a:solidFill>
                  <a:schemeClr val="accent1"/>
                </a:solidFill>
                <a:latin typeface="Corbel"/>
                <a:ea typeface="Corbel"/>
                <a:cs typeface="Corbel"/>
                <a:sym typeface="Corbel"/>
              </a:defRPr>
            </a:lvl2pPr>
            <a:lvl3pPr marL="0" marR="0" lvl="2" indent="0" algn="l" rtl="0">
              <a:spcBef>
                <a:spcPts val="0"/>
              </a:spcBef>
              <a:buNone/>
              <a:defRPr sz="1200" b="1" i="0" u="none" strike="noStrike" cap="none">
                <a:solidFill>
                  <a:schemeClr val="accent1"/>
                </a:solidFill>
                <a:latin typeface="Corbel"/>
                <a:ea typeface="Corbel"/>
                <a:cs typeface="Corbel"/>
                <a:sym typeface="Corbel"/>
              </a:defRPr>
            </a:lvl3pPr>
            <a:lvl4pPr marL="0" marR="0" lvl="3" indent="0" algn="l" rtl="0">
              <a:spcBef>
                <a:spcPts val="0"/>
              </a:spcBef>
              <a:buNone/>
              <a:defRPr sz="1200" b="1" i="0" u="none" strike="noStrike" cap="none">
                <a:solidFill>
                  <a:schemeClr val="accent1"/>
                </a:solidFill>
                <a:latin typeface="Corbel"/>
                <a:ea typeface="Corbel"/>
                <a:cs typeface="Corbel"/>
                <a:sym typeface="Corbel"/>
              </a:defRPr>
            </a:lvl4pPr>
            <a:lvl5pPr marL="0" marR="0" lvl="4" indent="0" algn="l" rtl="0">
              <a:spcBef>
                <a:spcPts val="0"/>
              </a:spcBef>
              <a:buNone/>
              <a:defRPr sz="1200" b="1" i="0" u="none" strike="noStrike" cap="none">
                <a:solidFill>
                  <a:schemeClr val="accent1"/>
                </a:solidFill>
                <a:latin typeface="Corbel"/>
                <a:ea typeface="Corbel"/>
                <a:cs typeface="Corbel"/>
                <a:sym typeface="Corbel"/>
              </a:defRPr>
            </a:lvl5pPr>
            <a:lvl6pPr marL="0" marR="0" lvl="5" indent="0" algn="l" rtl="0">
              <a:spcBef>
                <a:spcPts val="0"/>
              </a:spcBef>
              <a:buNone/>
              <a:defRPr sz="1200" b="1" i="0" u="none" strike="noStrike" cap="none">
                <a:solidFill>
                  <a:schemeClr val="accent1"/>
                </a:solidFill>
                <a:latin typeface="Corbel"/>
                <a:ea typeface="Corbel"/>
                <a:cs typeface="Corbel"/>
                <a:sym typeface="Corbel"/>
              </a:defRPr>
            </a:lvl6pPr>
            <a:lvl7pPr marL="0" marR="0" lvl="6" indent="0" algn="l" rtl="0">
              <a:spcBef>
                <a:spcPts val="0"/>
              </a:spcBef>
              <a:buNone/>
              <a:defRPr sz="1200" b="1" i="0" u="none" strike="noStrike" cap="none">
                <a:solidFill>
                  <a:schemeClr val="accent1"/>
                </a:solidFill>
                <a:latin typeface="Corbel"/>
                <a:ea typeface="Corbel"/>
                <a:cs typeface="Corbel"/>
                <a:sym typeface="Corbel"/>
              </a:defRPr>
            </a:lvl7pPr>
            <a:lvl8pPr marL="0" marR="0" lvl="7" indent="0" algn="l" rtl="0">
              <a:spcBef>
                <a:spcPts val="0"/>
              </a:spcBef>
              <a:buNone/>
              <a:defRPr sz="1200" b="1" i="0" u="none" strike="noStrike" cap="none">
                <a:solidFill>
                  <a:schemeClr val="accent1"/>
                </a:solidFill>
                <a:latin typeface="Corbel"/>
                <a:ea typeface="Corbel"/>
                <a:cs typeface="Corbel"/>
                <a:sym typeface="Corbel"/>
              </a:defRPr>
            </a:lvl8pPr>
            <a:lvl9pPr marL="0" marR="0" lvl="8" indent="0" algn="l" rtl="0">
              <a:spcBef>
                <a:spcPts val="0"/>
              </a:spcBef>
              <a:buNone/>
              <a:defRPr sz="1200" b="1" i="0" u="none" strike="noStrike" cap="none">
                <a:solidFill>
                  <a:schemeClr val="accent1"/>
                </a:solidFill>
                <a:latin typeface="Corbel"/>
                <a:ea typeface="Corbel"/>
                <a:cs typeface="Corbel"/>
                <a:sym typeface="Corbel"/>
              </a:defRPr>
            </a:lvl9pPr>
          </a:lstStyle>
          <a:p>
            <a:pPr marL="0" lvl="0" indent="0" algn="l"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3"/>
          <p:cNvSpPr txBox="1">
            <a:spLocks noGrp="1"/>
          </p:cNvSpPr>
          <p:nvPr>
            <p:ph type="ctrTitle"/>
          </p:nvPr>
        </p:nvSpPr>
        <p:spPr>
          <a:xfrm>
            <a:off x="1069848" y="1298448"/>
            <a:ext cx="7315200" cy="3255264"/>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FFFFFF"/>
              </a:buClr>
              <a:buSzPts val="5900"/>
              <a:buFont typeface="Corbel"/>
              <a:buNone/>
            </a:pPr>
            <a:r>
              <a:rPr lang="en-US"/>
              <a:t>Lesson One</a:t>
            </a:r>
            <a:br>
              <a:rPr lang="en-US"/>
            </a:br>
            <a:r>
              <a:rPr lang="en-US"/>
              <a:t>Hearing God’s Voice</a:t>
            </a:r>
            <a:endParaRPr/>
          </a:p>
        </p:txBody>
      </p:sp>
      <p:sp>
        <p:nvSpPr>
          <p:cNvPr id="86" name="Google Shape;86;p13"/>
          <p:cNvSpPr txBox="1"/>
          <p:nvPr/>
        </p:nvSpPr>
        <p:spPr>
          <a:xfrm>
            <a:off x="-2666857" y="431592"/>
            <a:ext cx="1450269"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chemeClr val="dk1"/>
                </a:solidFill>
                <a:latin typeface="Corbel"/>
                <a:ea typeface="Corbel"/>
                <a:cs typeface="Corbel"/>
                <a:sym typeface="Corbel"/>
              </a:rPr>
              <a:t>Revoicer </a:t>
            </a:r>
            <a:endParaRPr/>
          </a:p>
          <a:p>
            <a:pPr marL="0" marR="0" lvl="0" indent="0" algn="l" rtl="0">
              <a:spcBef>
                <a:spcPts val="0"/>
              </a:spcBef>
              <a:spcAft>
                <a:spcPts val="0"/>
              </a:spcAft>
              <a:buNone/>
            </a:pPr>
            <a:r>
              <a:rPr lang="en-US" sz="1800">
                <a:solidFill>
                  <a:schemeClr val="dk1"/>
                </a:solidFill>
                <a:latin typeface="Corbel"/>
                <a:ea typeface="Corbel"/>
                <a:cs typeface="Corbel"/>
                <a:sym typeface="Corbel"/>
              </a:rPr>
              <a:t>Default Voice</a:t>
            </a:r>
            <a:endParaRPr/>
          </a:p>
        </p:txBody>
      </p:sp>
      <p:sp>
        <p:nvSpPr>
          <p:cNvPr id="87" name="Google Shape;87;p13"/>
          <p:cNvSpPr txBox="1"/>
          <p:nvPr/>
        </p:nvSpPr>
        <p:spPr>
          <a:xfrm>
            <a:off x="-2671546" y="3023809"/>
            <a:ext cx="161056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orbel"/>
                <a:ea typeface="Corbel"/>
                <a:cs typeface="Corbel"/>
                <a:sym typeface="Corbel"/>
              </a:rPr>
              <a:t>Scripture Voice</a:t>
            </a:r>
            <a:endParaRPr/>
          </a:p>
        </p:txBody>
      </p:sp>
      <p:pic>
        <p:nvPicPr>
          <p:cNvPr id="88" name="Google Shape;88;p13"/>
          <p:cNvPicPr preferRelativeResize="0"/>
          <p:nvPr/>
        </p:nvPicPr>
        <p:blipFill rotWithShape="1">
          <a:blip r:embed="rId3">
            <a:alphaModFix/>
          </a:blip>
          <a:srcRect/>
          <a:stretch/>
        </p:blipFill>
        <p:spPr>
          <a:xfrm>
            <a:off x="-2671546" y="3393141"/>
            <a:ext cx="1752845" cy="552527"/>
          </a:xfrm>
          <a:prstGeom prst="rect">
            <a:avLst/>
          </a:prstGeom>
          <a:noFill/>
          <a:ln>
            <a:noFill/>
          </a:ln>
        </p:spPr>
      </p:pic>
      <p:sp>
        <p:nvSpPr>
          <p:cNvPr id="89" name="Google Shape;89;p13"/>
          <p:cNvSpPr txBox="1"/>
          <p:nvPr/>
        </p:nvSpPr>
        <p:spPr>
          <a:xfrm>
            <a:off x="-2764363" y="5020773"/>
            <a:ext cx="1446422"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Corbel"/>
                <a:ea typeface="Corbel"/>
                <a:cs typeface="Corbel"/>
                <a:sym typeface="Corbel"/>
              </a:rPr>
              <a:t>Female Voice </a:t>
            </a:r>
            <a:endParaRPr/>
          </a:p>
          <a:p>
            <a:pPr marL="0" marR="0" lvl="0" indent="0" algn="l" rtl="0">
              <a:spcBef>
                <a:spcPts val="0"/>
              </a:spcBef>
              <a:spcAft>
                <a:spcPts val="0"/>
              </a:spcAft>
              <a:buNone/>
            </a:pPr>
            <a:r>
              <a:rPr lang="en-US" sz="1200">
                <a:solidFill>
                  <a:schemeClr val="dk1"/>
                </a:solidFill>
                <a:latin typeface="Corbel"/>
                <a:ea typeface="Corbel"/>
                <a:cs typeface="Corbel"/>
                <a:sym typeface="Corbel"/>
              </a:rPr>
              <a:t>(Use ‘Hopeful’ tone)</a:t>
            </a:r>
            <a:endParaRPr/>
          </a:p>
        </p:txBody>
      </p:sp>
      <p:pic>
        <p:nvPicPr>
          <p:cNvPr id="90" name="Google Shape;90;p13"/>
          <p:cNvPicPr preferRelativeResize="0"/>
          <p:nvPr/>
        </p:nvPicPr>
        <p:blipFill rotWithShape="1">
          <a:blip r:embed="rId4">
            <a:alphaModFix/>
          </a:blip>
          <a:srcRect/>
          <a:stretch/>
        </p:blipFill>
        <p:spPr>
          <a:xfrm>
            <a:off x="-2764363" y="5484792"/>
            <a:ext cx="2629267" cy="790685"/>
          </a:xfrm>
          <a:prstGeom prst="rect">
            <a:avLst/>
          </a:prstGeom>
          <a:noFill/>
          <a:ln>
            <a:noFill/>
          </a:ln>
        </p:spPr>
      </p:pic>
      <p:pic>
        <p:nvPicPr>
          <p:cNvPr id="91" name="Google Shape;91;p13"/>
          <p:cNvPicPr preferRelativeResize="0"/>
          <p:nvPr/>
        </p:nvPicPr>
        <p:blipFill rotWithShape="1">
          <a:blip r:embed="rId5">
            <a:alphaModFix/>
          </a:blip>
          <a:srcRect/>
          <a:stretch/>
        </p:blipFill>
        <p:spPr>
          <a:xfrm>
            <a:off x="-2607378" y="1023263"/>
            <a:ext cx="1800476" cy="638264"/>
          </a:xfrm>
          <a:prstGeom prst="rect">
            <a:avLst/>
          </a:prstGeom>
          <a:noFill/>
          <a:ln>
            <a:noFill/>
          </a:ln>
        </p:spPr>
      </p:pic>
      <p:sp>
        <p:nvSpPr>
          <p:cNvPr id="92" name="Google Shape;92;p13"/>
          <p:cNvSpPr txBox="1"/>
          <p:nvPr/>
        </p:nvSpPr>
        <p:spPr>
          <a:xfrm>
            <a:off x="-2762452" y="3976745"/>
            <a:ext cx="1405641"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Corbel"/>
                <a:ea typeface="Corbel"/>
                <a:cs typeface="Corbel"/>
                <a:sym typeface="Corbel"/>
              </a:rPr>
              <a:t>Set Volume to High</a:t>
            </a:r>
            <a:endParaRPr/>
          </a:p>
          <a:p>
            <a:pPr marL="0" marR="0" lvl="0" indent="0" algn="l" rtl="0">
              <a:spcBef>
                <a:spcPts val="0"/>
              </a:spcBef>
              <a:spcAft>
                <a:spcPts val="0"/>
              </a:spcAft>
              <a:buNone/>
            </a:pPr>
            <a:r>
              <a:rPr lang="en-US" sz="1200">
                <a:solidFill>
                  <a:schemeClr val="dk1"/>
                </a:solidFill>
                <a:latin typeface="Corbel"/>
                <a:ea typeface="Corbel"/>
                <a:cs typeface="Corbel"/>
                <a:sym typeface="Corbel"/>
              </a:rPr>
              <a:t>Set Speed to Slow</a:t>
            </a:r>
            <a:endParaRPr/>
          </a:p>
          <a:p>
            <a:pPr marL="0" marR="0" lvl="0" indent="0" algn="l" rtl="0">
              <a:spcBef>
                <a:spcPts val="0"/>
              </a:spcBef>
              <a:spcAft>
                <a:spcPts val="0"/>
              </a:spcAft>
              <a:buNone/>
            </a:pPr>
            <a:r>
              <a:rPr lang="en-US" sz="1200">
                <a:solidFill>
                  <a:schemeClr val="dk1"/>
                </a:solidFill>
                <a:latin typeface="Corbel"/>
                <a:ea typeface="Corbel"/>
                <a:cs typeface="Corbel"/>
                <a:sym typeface="Corbel"/>
              </a:rPr>
              <a:t>Use ‘Normal’ tone</a:t>
            </a:r>
            <a:endParaRPr/>
          </a:p>
        </p:txBody>
      </p:sp>
      <p:sp>
        <p:nvSpPr>
          <p:cNvPr id="93" name="Google Shape;93;p13"/>
          <p:cNvSpPr txBox="1"/>
          <p:nvPr/>
        </p:nvSpPr>
        <p:spPr>
          <a:xfrm>
            <a:off x="-2747008" y="1707693"/>
            <a:ext cx="246013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Corbel"/>
                <a:ea typeface="Corbel"/>
                <a:cs typeface="Corbel"/>
                <a:sym typeface="Corbel"/>
              </a:rPr>
              <a:t>Use ‘Newscaster’ tone for most</a:t>
            </a:r>
            <a:endParaRPr/>
          </a:p>
          <a:p>
            <a:pPr marL="0" marR="0" lvl="0" indent="0" algn="l" rtl="0">
              <a:spcBef>
                <a:spcPts val="0"/>
              </a:spcBef>
              <a:spcAft>
                <a:spcPts val="0"/>
              </a:spcAft>
              <a:buNone/>
            </a:pPr>
            <a:r>
              <a:rPr lang="en-US" sz="1200">
                <a:solidFill>
                  <a:schemeClr val="dk1"/>
                </a:solidFill>
                <a:latin typeface="Corbel"/>
                <a:ea typeface="Corbel"/>
                <a:cs typeface="Corbel"/>
                <a:sym typeface="Corbel"/>
              </a:rPr>
              <a:t>Use ‘Unfriendly’ tone for verse intro</a:t>
            </a:r>
            <a:endParaRPr/>
          </a:p>
        </p:txBody>
      </p:sp>
      <p:sp>
        <p:nvSpPr>
          <p:cNvPr id="94" name="Google Shape;94;p13"/>
          <p:cNvSpPr txBox="1"/>
          <p:nvPr/>
        </p:nvSpPr>
        <p:spPr>
          <a:xfrm>
            <a:off x="0" y="6364941"/>
            <a:ext cx="74571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002060"/>
                </a:solidFill>
                <a:latin typeface="Corbel"/>
                <a:ea typeface="Corbel"/>
                <a:cs typeface="Corbel"/>
                <a:sym typeface="Corbel"/>
              </a:rPr>
              <a:t>Unit 1</a:t>
            </a:r>
            <a:endParaRPr/>
          </a:p>
        </p:txBody>
      </p:sp>
      <p:sp>
        <p:nvSpPr>
          <p:cNvPr id="95" name="Google Shape;95;p13"/>
          <p:cNvSpPr txBox="1"/>
          <p:nvPr/>
        </p:nvSpPr>
        <p:spPr>
          <a:xfrm>
            <a:off x="-1449730" y="-59644"/>
            <a:ext cx="1102658"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0000"/>
                </a:solidFill>
                <a:latin typeface="Play"/>
                <a:ea typeface="Play"/>
                <a:cs typeface="Play"/>
                <a:sym typeface="Play"/>
              </a:rPr>
              <a:t>Run time = 19:49</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22"/>
          <p:cNvSpPr txBox="1">
            <a:spLocks noGrp="1"/>
          </p:cNvSpPr>
          <p:nvPr>
            <p:ph type="title"/>
          </p:nvPr>
        </p:nvSpPr>
        <p:spPr>
          <a:xfrm>
            <a:off x="252919" y="1123837"/>
            <a:ext cx="2947482" cy="460118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3600"/>
              <a:buFont typeface="Corbel"/>
              <a:buNone/>
            </a:pPr>
            <a:r>
              <a:rPr lang="en-US"/>
              <a:t>What are Ways That God Speaks to Us?</a:t>
            </a:r>
            <a:endParaRPr/>
          </a:p>
        </p:txBody>
      </p:sp>
      <p:sp>
        <p:nvSpPr>
          <p:cNvPr id="239" name="Google Shape;239;p22"/>
          <p:cNvSpPr txBox="1">
            <a:spLocks noGrp="1"/>
          </p:cNvSpPr>
          <p:nvPr>
            <p:ph type="sldNum" idx="12"/>
          </p:nvPr>
        </p:nvSpPr>
        <p:spPr>
          <a:xfrm>
            <a:off x="386178" y="6509034"/>
            <a:ext cx="590911" cy="321062"/>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10</a:t>
            </a:fld>
            <a:endParaRPr/>
          </a:p>
        </p:txBody>
      </p:sp>
      <p:sp>
        <p:nvSpPr>
          <p:cNvPr id="240" name="Google Shape;240;p22"/>
          <p:cNvSpPr txBox="1"/>
          <p:nvPr/>
        </p:nvSpPr>
        <p:spPr>
          <a:xfrm>
            <a:off x="3678876" y="1257022"/>
            <a:ext cx="7315200" cy="95331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2F5496"/>
              </a:buClr>
              <a:buSzPts val="1600"/>
              <a:buFont typeface="Calibri"/>
              <a:buNone/>
            </a:pPr>
            <a:r>
              <a:rPr lang="en-US" sz="1600" b="1" u="sng">
                <a:solidFill>
                  <a:srgbClr val="2F5496"/>
                </a:solidFill>
                <a:latin typeface="Calibri"/>
                <a:ea typeface="Calibri"/>
                <a:cs typeface="Calibri"/>
                <a:sym typeface="Calibri"/>
              </a:rPr>
              <a:t>4. Circumstances</a:t>
            </a:r>
            <a:endParaRPr/>
          </a:p>
          <a:p>
            <a:pPr marL="0" marR="0" lvl="0" indent="0" algn="l" rtl="0">
              <a:lnSpc>
                <a:spcPct val="90000"/>
              </a:lnSpc>
              <a:spcBef>
                <a:spcPts val="0"/>
              </a:spcBef>
              <a:spcAft>
                <a:spcPts val="0"/>
              </a:spcAft>
              <a:buClr>
                <a:srgbClr val="FFFFFF"/>
              </a:buClr>
              <a:buSzPts val="1600"/>
              <a:buFont typeface="Corbel"/>
              <a:buNone/>
            </a:pPr>
            <a:endParaRPr sz="1600">
              <a:solidFill>
                <a:srgbClr val="2F5496"/>
              </a:solidFill>
              <a:latin typeface="Calibri"/>
              <a:ea typeface="Calibri"/>
              <a:cs typeface="Calibri"/>
              <a:sym typeface="Calibri"/>
            </a:endParaRPr>
          </a:p>
          <a:p>
            <a:pPr marL="0" marR="0" lvl="0" indent="0" algn="l" rtl="0">
              <a:lnSpc>
                <a:spcPct val="90000"/>
              </a:lnSpc>
              <a:spcBef>
                <a:spcPts val="0"/>
              </a:spcBef>
              <a:spcAft>
                <a:spcPts val="0"/>
              </a:spcAft>
              <a:buClr>
                <a:srgbClr val="2F5496"/>
              </a:buClr>
              <a:buSzPts val="1600"/>
              <a:buFont typeface="Calibri"/>
              <a:buNone/>
            </a:pPr>
            <a:r>
              <a:rPr lang="en-US" sz="1600">
                <a:solidFill>
                  <a:srgbClr val="2F5496"/>
                </a:solidFill>
                <a:latin typeface="Calibri"/>
                <a:ea typeface="Calibri"/>
                <a:cs typeface="Calibri"/>
                <a:sym typeface="Calibri"/>
              </a:rPr>
              <a:t>We sometimes receive direction from God as </a:t>
            </a:r>
            <a:r>
              <a:rPr lang="en-US" sz="1600" b="1">
                <a:solidFill>
                  <a:srgbClr val="2F5496"/>
                </a:solidFill>
                <a:latin typeface="Calibri"/>
                <a:ea typeface="Calibri"/>
                <a:cs typeface="Calibri"/>
                <a:sym typeface="Calibri"/>
              </a:rPr>
              <a:t>he opens and closes doors of opportunity in our lives.</a:t>
            </a:r>
            <a:r>
              <a:rPr lang="en-US" sz="1600">
                <a:solidFill>
                  <a:srgbClr val="2F5496"/>
                </a:solidFill>
                <a:latin typeface="Calibri"/>
                <a:ea typeface="Calibri"/>
                <a:cs typeface="Calibri"/>
                <a:sym typeface="Calibri"/>
              </a:rPr>
              <a:t> In situations where we are attempting to be of service to God, there may be times that the enemy of our souls places obstacles in our way. We have to exercise discernment in this regard. Perhaps our prayer to the Lord should be, “</a:t>
            </a:r>
            <a:r>
              <a:rPr lang="en-US" sz="1600" i="1">
                <a:solidFill>
                  <a:srgbClr val="2F5496"/>
                </a:solidFill>
                <a:latin typeface="Calibri"/>
                <a:ea typeface="Calibri"/>
                <a:cs typeface="Calibri"/>
                <a:sym typeface="Calibri"/>
              </a:rPr>
              <a:t>Lord, if it is your will, open this door of opportunity to me</a:t>
            </a:r>
            <a:r>
              <a:rPr lang="en-US" sz="1600">
                <a:solidFill>
                  <a:srgbClr val="2F5496"/>
                </a:solidFill>
                <a:latin typeface="Calibri"/>
                <a:ea typeface="Calibri"/>
                <a:cs typeface="Calibri"/>
                <a:sym typeface="Calibri"/>
              </a:rPr>
              <a:t>.”</a:t>
            </a:r>
            <a:endParaRPr/>
          </a:p>
        </p:txBody>
      </p:sp>
      <p:sp>
        <p:nvSpPr>
          <p:cNvPr id="241" name="Google Shape;241;p22">
            <a:hlinkClick r:id="" action="ppaction://hlinkshowjump?jump=nextslide"/>
          </p:cNvPr>
          <p:cNvSpPr/>
          <p:nvPr/>
        </p:nvSpPr>
        <p:spPr>
          <a:xfrm>
            <a:off x="672109" y="6571882"/>
            <a:ext cx="590910" cy="210956"/>
          </a:xfrm>
          <a:prstGeom prst="homePlat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a:solidFill>
                  <a:schemeClr val="lt1"/>
                </a:solidFill>
                <a:latin typeface="Corbel"/>
                <a:ea typeface="Corbel"/>
                <a:cs typeface="Corbel"/>
                <a:sym typeface="Corbel"/>
              </a:rPr>
              <a:t>Next</a:t>
            </a:r>
            <a:endParaRPr/>
          </a:p>
        </p:txBody>
      </p:sp>
      <p:pic>
        <p:nvPicPr>
          <p:cNvPr id="242" name="Google Shape;242;p22"/>
          <p:cNvPicPr preferRelativeResize="0"/>
          <p:nvPr/>
        </p:nvPicPr>
        <p:blipFill rotWithShape="1">
          <a:blip r:embed="rId3">
            <a:alphaModFix/>
          </a:blip>
          <a:srcRect/>
          <a:stretch/>
        </p:blipFill>
        <p:spPr>
          <a:xfrm>
            <a:off x="-1073687" y="952222"/>
            <a:ext cx="609600" cy="6096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40"/>
                                        </p:tgtEl>
                                        <p:attrNameLst>
                                          <p:attrName>style.visibility</p:attrName>
                                        </p:attrNameLst>
                                      </p:cBhvr>
                                      <p:to>
                                        <p:strVal val="visible"/>
                                      </p:to>
                                    </p:set>
                                    <p:animEffect transition="in" filter="fade">
                                      <p:cBhvr>
                                        <p:cTn id="7" dur="500"/>
                                        <p:tgtEl>
                                          <p:spTgt spid="24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42"/>
                                        </p:tgtEl>
                                        <p:attrNameLst>
                                          <p:attrName>style.visibility</p:attrName>
                                        </p:attrNameLst>
                                      </p:cBhvr>
                                      <p:to>
                                        <p:strVal val="visible"/>
                                      </p:to>
                                    </p:set>
                                    <p:animEffect transition="in" filter="fade">
                                      <p:cBhvr>
                                        <p:cTn id="11" dur="5000"/>
                                        <p:tgtEl>
                                          <p:spTgt spid="242"/>
                                        </p:tgtEl>
                                      </p:cBhvr>
                                    </p:animEffect>
                                  </p:childTnLst>
                                </p:cTn>
                              </p:par>
                            </p:childTnLst>
                          </p:cTn>
                        </p:par>
                        <p:par>
                          <p:cTn id="12" fill="hold">
                            <p:stCondLst>
                              <p:cond delay="5500"/>
                            </p:stCondLst>
                            <p:childTnLst>
                              <p:par>
                                <p:cTn id="13" presetID="10" presetClass="entr" presetSubtype="0" fill="hold" nodeType="afterEffect">
                                  <p:stCondLst>
                                    <p:cond delay="0"/>
                                  </p:stCondLst>
                                  <p:childTnLst>
                                    <p:set>
                                      <p:cBhvr>
                                        <p:cTn id="14" dur="1" fill="hold">
                                          <p:stCondLst>
                                            <p:cond delay="0"/>
                                          </p:stCondLst>
                                        </p:cTn>
                                        <p:tgtEl>
                                          <p:spTgt spid="241"/>
                                        </p:tgtEl>
                                        <p:attrNameLst>
                                          <p:attrName>style.visibility</p:attrName>
                                        </p:attrNameLst>
                                      </p:cBhvr>
                                      <p:to>
                                        <p:strVal val="visible"/>
                                      </p:to>
                                    </p:set>
                                    <p:animEffect transition="in" filter="fade">
                                      <p:cBhvr>
                                        <p:cTn id="15" dur="500"/>
                                        <p:tgtEl>
                                          <p:spTgt spid="2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23"/>
          <p:cNvSpPr txBox="1">
            <a:spLocks noGrp="1"/>
          </p:cNvSpPr>
          <p:nvPr>
            <p:ph type="title"/>
          </p:nvPr>
        </p:nvSpPr>
        <p:spPr>
          <a:xfrm>
            <a:off x="252919" y="1123837"/>
            <a:ext cx="2947482" cy="460118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3600"/>
              <a:buFont typeface="Corbel"/>
              <a:buNone/>
            </a:pPr>
            <a:r>
              <a:rPr lang="en-US"/>
              <a:t>What are Ways That God Speaks to Us?</a:t>
            </a:r>
            <a:endParaRPr/>
          </a:p>
        </p:txBody>
      </p:sp>
      <p:sp>
        <p:nvSpPr>
          <p:cNvPr id="249" name="Google Shape;249;p23"/>
          <p:cNvSpPr txBox="1">
            <a:spLocks noGrp="1"/>
          </p:cNvSpPr>
          <p:nvPr>
            <p:ph type="sldNum" idx="12"/>
          </p:nvPr>
        </p:nvSpPr>
        <p:spPr>
          <a:xfrm>
            <a:off x="386178" y="6509034"/>
            <a:ext cx="590911" cy="321062"/>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11</a:t>
            </a:fld>
            <a:endParaRPr/>
          </a:p>
        </p:txBody>
      </p:sp>
      <p:sp>
        <p:nvSpPr>
          <p:cNvPr id="250" name="Google Shape;250;p23"/>
          <p:cNvSpPr txBox="1"/>
          <p:nvPr/>
        </p:nvSpPr>
        <p:spPr>
          <a:xfrm>
            <a:off x="3678876" y="1257022"/>
            <a:ext cx="7315200" cy="95331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2F5496"/>
              </a:buClr>
              <a:buSzPts val="1600"/>
              <a:buFont typeface="Calibri"/>
              <a:buNone/>
            </a:pPr>
            <a:r>
              <a:rPr lang="en-US" sz="1600" b="1" u="sng">
                <a:solidFill>
                  <a:srgbClr val="2F5496"/>
                </a:solidFill>
                <a:latin typeface="Calibri"/>
                <a:ea typeface="Calibri"/>
                <a:cs typeface="Calibri"/>
                <a:sym typeface="Calibri"/>
              </a:rPr>
              <a:t>5. Prophetic Utterance</a:t>
            </a:r>
            <a:endParaRPr sz="1600">
              <a:solidFill>
                <a:srgbClr val="2F5496"/>
              </a:solidFill>
              <a:latin typeface="Calibri"/>
              <a:ea typeface="Calibri"/>
              <a:cs typeface="Calibri"/>
              <a:sym typeface="Calibri"/>
            </a:endParaRPr>
          </a:p>
          <a:p>
            <a:pPr marL="0" marR="0" lvl="0" indent="0" algn="l" rtl="0">
              <a:lnSpc>
                <a:spcPct val="90000"/>
              </a:lnSpc>
              <a:spcBef>
                <a:spcPts val="0"/>
              </a:spcBef>
              <a:spcAft>
                <a:spcPts val="0"/>
              </a:spcAft>
              <a:buClr>
                <a:srgbClr val="FFFFFF"/>
              </a:buClr>
              <a:buSzPts val="1600"/>
              <a:buFont typeface="Corbel"/>
              <a:buNone/>
            </a:pPr>
            <a:endParaRPr sz="1600">
              <a:solidFill>
                <a:srgbClr val="2F5496"/>
              </a:solidFill>
              <a:latin typeface="Calibri"/>
              <a:ea typeface="Calibri"/>
              <a:cs typeface="Calibri"/>
              <a:sym typeface="Calibri"/>
            </a:endParaRPr>
          </a:p>
          <a:p>
            <a:pPr marL="0" marR="0" lvl="0" indent="0" algn="l" rtl="0">
              <a:lnSpc>
                <a:spcPct val="90000"/>
              </a:lnSpc>
              <a:spcBef>
                <a:spcPts val="0"/>
              </a:spcBef>
              <a:spcAft>
                <a:spcPts val="0"/>
              </a:spcAft>
              <a:buClr>
                <a:srgbClr val="2F5496"/>
              </a:buClr>
              <a:buSzPts val="1600"/>
              <a:buFont typeface="Calibri"/>
              <a:buNone/>
            </a:pPr>
            <a:r>
              <a:rPr lang="en-US" sz="1600">
                <a:solidFill>
                  <a:srgbClr val="2F5496"/>
                </a:solidFill>
                <a:latin typeface="Calibri"/>
                <a:ea typeface="Calibri"/>
                <a:cs typeface="Calibri"/>
                <a:sym typeface="Calibri"/>
              </a:rPr>
              <a:t>There may be times that </a:t>
            </a:r>
            <a:r>
              <a:rPr lang="en-US" sz="1600" b="1">
                <a:solidFill>
                  <a:srgbClr val="2F5496"/>
                </a:solidFill>
                <a:latin typeface="Calibri"/>
                <a:ea typeface="Calibri"/>
                <a:cs typeface="Calibri"/>
                <a:sym typeface="Calibri"/>
              </a:rPr>
              <a:t>God speaks to us through his earthly servants</a:t>
            </a:r>
            <a:r>
              <a:rPr lang="en-US" sz="1600">
                <a:solidFill>
                  <a:srgbClr val="2F5496"/>
                </a:solidFill>
                <a:latin typeface="Calibri"/>
                <a:ea typeface="Calibri"/>
                <a:cs typeface="Calibri"/>
                <a:sym typeface="Calibri"/>
              </a:rPr>
              <a:t>. It is not unusual for a fellow believer to deliver a “</a:t>
            </a:r>
            <a:r>
              <a:rPr lang="en-US" sz="1600" i="1">
                <a:solidFill>
                  <a:srgbClr val="2F5496"/>
                </a:solidFill>
                <a:latin typeface="Calibri"/>
                <a:ea typeface="Calibri"/>
                <a:cs typeface="Calibri"/>
                <a:sym typeface="Calibri"/>
              </a:rPr>
              <a:t>Thus saith the Lord . . .</a:t>
            </a:r>
            <a:r>
              <a:rPr lang="en-US" sz="1600">
                <a:solidFill>
                  <a:srgbClr val="2F5496"/>
                </a:solidFill>
                <a:latin typeface="Calibri"/>
                <a:ea typeface="Calibri"/>
                <a:cs typeface="Calibri"/>
                <a:sym typeface="Calibri"/>
              </a:rPr>
              <a:t>” unto any member of Christ’s church.</a:t>
            </a:r>
            <a:endParaRPr/>
          </a:p>
        </p:txBody>
      </p:sp>
      <p:sp>
        <p:nvSpPr>
          <p:cNvPr id="251" name="Google Shape;251;p23">
            <a:hlinkClick r:id="" action="ppaction://hlinkshowjump?jump=nextslide"/>
          </p:cNvPr>
          <p:cNvSpPr/>
          <p:nvPr/>
        </p:nvSpPr>
        <p:spPr>
          <a:xfrm>
            <a:off x="672109" y="6571882"/>
            <a:ext cx="590910" cy="210956"/>
          </a:xfrm>
          <a:prstGeom prst="homePlat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a:solidFill>
                  <a:schemeClr val="lt1"/>
                </a:solidFill>
                <a:latin typeface="Corbel"/>
                <a:ea typeface="Corbel"/>
                <a:cs typeface="Corbel"/>
                <a:sym typeface="Corbel"/>
              </a:rPr>
              <a:t>Next</a:t>
            </a:r>
            <a:endParaRPr/>
          </a:p>
        </p:txBody>
      </p:sp>
      <p:pic>
        <p:nvPicPr>
          <p:cNvPr id="252" name="Google Shape;252;p23"/>
          <p:cNvPicPr preferRelativeResize="0"/>
          <p:nvPr/>
        </p:nvPicPr>
        <p:blipFill rotWithShape="1">
          <a:blip r:embed="rId3">
            <a:alphaModFix/>
          </a:blip>
          <a:srcRect/>
          <a:stretch/>
        </p:blipFill>
        <p:spPr>
          <a:xfrm>
            <a:off x="-900718" y="1123837"/>
            <a:ext cx="609600" cy="6096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50"/>
                                        </p:tgtEl>
                                        <p:attrNameLst>
                                          <p:attrName>style.visibility</p:attrName>
                                        </p:attrNameLst>
                                      </p:cBhvr>
                                      <p:to>
                                        <p:strVal val="visible"/>
                                      </p:to>
                                    </p:set>
                                    <p:animEffect transition="in" filter="fade">
                                      <p:cBhvr>
                                        <p:cTn id="7" dur="500"/>
                                        <p:tgtEl>
                                          <p:spTgt spid="25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52"/>
                                        </p:tgtEl>
                                        <p:attrNameLst>
                                          <p:attrName>style.visibility</p:attrName>
                                        </p:attrNameLst>
                                      </p:cBhvr>
                                      <p:to>
                                        <p:strVal val="visible"/>
                                      </p:to>
                                    </p:set>
                                    <p:animEffect transition="in" filter="fade">
                                      <p:cBhvr>
                                        <p:cTn id="11" dur="5000"/>
                                        <p:tgtEl>
                                          <p:spTgt spid="252"/>
                                        </p:tgtEl>
                                      </p:cBhvr>
                                    </p:animEffect>
                                  </p:childTnLst>
                                </p:cTn>
                              </p:par>
                            </p:childTnLst>
                          </p:cTn>
                        </p:par>
                        <p:par>
                          <p:cTn id="12" fill="hold">
                            <p:stCondLst>
                              <p:cond delay="5500"/>
                            </p:stCondLst>
                            <p:childTnLst>
                              <p:par>
                                <p:cTn id="13" presetID="10" presetClass="entr" presetSubtype="0" fill="hold" nodeType="afterEffect">
                                  <p:stCondLst>
                                    <p:cond delay="0"/>
                                  </p:stCondLst>
                                  <p:childTnLst>
                                    <p:set>
                                      <p:cBhvr>
                                        <p:cTn id="14" dur="1" fill="hold">
                                          <p:stCondLst>
                                            <p:cond delay="0"/>
                                          </p:stCondLst>
                                        </p:cTn>
                                        <p:tgtEl>
                                          <p:spTgt spid="251"/>
                                        </p:tgtEl>
                                        <p:attrNameLst>
                                          <p:attrName>style.visibility</p:attrName>
                                        </p:attrNameLst>
                                      </p:cBhvr>
                                      <p:to>
                                        <p:strVal val="visible"/>
                                      </p:to>
                                    </p:set>
                                    <p:animEffect transition="in" filter="fade">
                                      <p:cBhvr>
                                        <p:cTn id="15" dur="500"/>
                                        <p:tgtEl>
                                          <p:spTgt spid="2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24"/>
          <p:cNvSpPr txBox="1">
            <a:spLocks noGrp="1"/>
          </p:cNvSpPr>
          <p:nvPr>
            <p:ph type="title"/>
          </p:nvPr>
        </p:nvSpPr>
        <p:spPr>
          <a:xfrm>
            <a:off x="252919" y="1123837"/>
            <a:ext cx="2947482" cy="460118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3600"/>
              <a:buFont typeface="Corbel"/>
              <a:buNone/>
            </a:pPr>
            <a:r>
              <a:rPr lang="en-US"/>
              <a:t>What are Ways That God Speaks to Us?</a:t>
            </a:r>
            <a:endParaRPr/>
          </a:p>
        </p:txBody>
      </p:sp>
      <p:sp>
        <p:nvSpPr>
          <p:cNvPr id="259" name="Google Shape;259;p24"/>
          <p:cNvSpPr txBox="1">
            <a:spLocks noGrp="1"/>
          </p:cNvSpPr>
          <p:nvPr>
            <p:ph type="sldNum" idx="12"/>
          </p:nvPr>
        </p:nvSpPr>
        <p:spPr>
          <a:xfrm>
            <a:off x="386178" y="6509034"/>
            <a:ext cx="590911" cy="321062"/>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12</a:t>
            </a:fld>
            <a:endParaRPr/>
          </a:p>
        </p:txBody>
      </p:sp>
      <p:sp>
        <p:nvSpPr>
          <p:cNvPr id="260" name="Google Shape;260;p24"/>
          <p:cNvSpPr txBox="1">
            <a:spLocks noGrp="1"/>
          </p:cNvSpPr>
          <p:nvPr>
            <p:ph type="body" idx="4294967295"/>
          </p:nvPr>
        </p:nvSpPr>
        <p:spPr>
          <a:xfrm>
            <a:off x="3705252" y="2490299"/>
            <a:ext cx="7732712" cy="1624012"/>
          </a:xfrm>
          <a:prstGeom prst="rect">
            <a:avLst/>
          </a:prstGeom>
          <a:solidFill>
            <a:srgbClr val="B0E3ED">
              <a:alpha val="83921"/>
            </a:srgbClr>
          </a:solidFill>
          <a:ln>
            <a:noFill/>
          </a:ln>
        </p:spPr>
        <p:txBody>
          <a:bodyPr spcFirstLastPara="1" wrap="square" lIns="91425" tIns="45700" rIns="91425" bIns="45700" anchor="ctr" anchorCtr="0">
            <a:noAutofit/>
          </a:bodyPr>
          <a:lstStyle/>
          <a:p>
            <a:pPr marL="0" marR="0" lvl="0" indent="0" algn="just" rtl="0">
              <a:lnSpc>
                <a:spcPct val="90000"/>
              </a:lnSpc>
              <a:spcBef>
                <a:spcPts val="0"/>
              </a:spcBef>
              <a:spcAft>
                <a:spcPts val="0"/>
              </a:spcAft>
              <a:buSzPts val="1500"/>
              <a:buNone/>
            </a:pPr>
            <a:endParaRPr sz="1500">
              <a:latin typeface="Calibri"/>
              <a:ea typeface="Calibri"/>
              <a:cs typeface="Calibri"/>
              <a:sym typeface="Calibri"/>
            </a:endParaRPr>
          </a:p>
          <a:p>
            <a:pPr marL="0" marR="0" lvl="0" indent="0" algn="just" rtl="0">
              <a:lnSpc>
                <a:spcPct val="90000"/>
              </a:lnSpc>
              <a:spcBef>
                <a:spcPts val="0"/>
              </a:spcBef>
              <a:spcAft>
                <a:spcPts val="0"/>
              </a:spcAft>
              <a:buSzPts val="1500"/>
              <a:buNone/>
            </a:pPr>
            <a:r>
              <a:rPr lang="en-US" sz="1500">
                <a:latin typeface="Calibri"/>
                <a:ea typeface="Calibri"/>
                <a:cs typeface="Calibri"/>
                <a:sym typeface="Calibri"/>
              </a:rPr>
              <a:t>Joel 2:28-30:</a:t>
            </a:r>
            <a:endParaRPr/>
          </a:p>
          <a:p>
            <a:pPr marL="0" marR="0" lvl="0" indent="0" algn="just" rtl="0">
              <a:lnSpc>
                <a:spcPct val="90000"/>
              </a:lnSpc>
              <a:spcBef>
                <a:spcPts val="0"/>
              </a:spcBef>
              <a:spcAft>
                <a:spcPts val="0"/>
              </a:spcAft>
              <a:buSzPts val="1500"/>
              <a:buNone/>
            </a:pPr>
            <a:endParaRPr sz="1500">
              <a:latin typeface="Calibri"/>
              <a:ea typeface="Calibri"/>
              <a:cs typeface="Calibri"/>
              <a:sym typeface="Calibri"/>
            </a:endParaRPr>
          </a:p>
          <a:p>
            <a:pPr marL="0" marR="0" lvl="0" indent="0" algn="just" rtl="0">
              <a:lnSpc>
                <a:spcPct val="90000"/>
              </a:lnSpc>
              <a:spcBef>
                <a:spcPts val="0"/>
              </a:spcBef>
              <a:spcAft>
                <a:spcPts val="0"/>
              </a:spcAft>
              <a:buSzPts val="1500"/>
              <a:buNone/>
            </a:pPr>
            <a:r>
              <a:rPr lang="en-US" sz="1500" i="1">
                <a:latin typeface="Calibri"/>
                <a:ea typeface="Calibri"/>
                <a:cs typeface="Calibri"/>
                <a:sym typeface="Calibri"/>
              </a:rPr>
              <a:t>. . . </a:t>
            </a:r>
            <a:r>
              <a:rPr lang="en-US" sz="1500" b="1" i="1">
                <a:latin typeface="Calibri"/>
                <a:ea typeface="Calibri"/>
                <a:cs typeface="Calibri"/>
                <a:sym typeface="Calibri"/>
              </a:rPr>
              <a:t>I will pour out my Spirit upon all flesh</a:t>
            </a:r>
            <a:r>
              <a:rPr lang="en-US" sz="1500" i="1">
                <a:latin typeface="Calibri"/>
                <a:ea typeface="Calibri"/>
                <a:cs typeface="Calibri"/>
                <a:sym typeface="Calibri"/>
              </a:rPr>
              <a:t>; and your sons and your daughters shall prophesy, your old men shall dream dreams, your young men shall see visions. And also upon the servants and upon the handmaids in those days will I pour out my Spirit. And I will show wonders in the heavens and in the earth . . .</a:t>
            </a:r>
            <a:endParaRPr/>
          </a:p>
          <a:p>
            <a:pPr marL="0" marR="0" lvl="0" indent="0" algn="just" rtl="0">
              <a:lnSpc>
                <a:spcPct val="90000"/>
              </a:lnSpc>
              <a:spcBef>
                <a:spcPts val="0"/>
              </a:spcBef>
              <a:spcAft>
                <a:spcPts val="0"/>
              </a:spcAft>
              <a:buSzPts val="1500"/>
              <a:buNone/>
            </a:pPr>
            <a:endParaRPr sz="1500" i="1">
              <a:latin typeface="Calibri"/>
              <a:ea typeface="Calibri"/>
              <a:cs typeface="Calibri"/>
              <a:sym typeface="Calibri"/>
            </a:endParaRPr>
          </a:p>
        </p:txBody>
      </p:sp>
      <p:sp>
        <p:nvSpPr>
          <p:cNvPr id="261" name="Google Shape;261;p24"/>
          <p:cNvSpPr txBox="1"/>
          <p:nvPr/>
        </p:nvSpPr>
        <p:spPr>
          <a:xfrm>
            <a:off x="3705252" y="720692"/>
            <a:ext cx="7315200" cy="1547724"/>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2F5496"/>
              </a:buClr>
              <a:buSzPts val="1600"/>
              <a:buFont typeface="Calibri"/>
              <a:buNone/>
            </a:pPr>
            <a:r>
              <a:rPr lang="en-US" sz="1600" b="1" u="sng">
                <a:solidFill>
                  <a:srgbClr val="2F5496"/>
                </a:solidFill>
                <a:latin typeface="Calibri"/>
                <a:ea typeface="Calibri"/>
                <a:cs typeface="Calibri"/>
                <a:sym typeface="Calibri"/>
              </a:rPr>
              <a:t>6. Visions &amp; Dreams</a:t>
            </a:r>
            <a:endParaRPr sz="1600">
              <a:solidFill>
                <a:srgbClr val="2F5496"/>
              </a:solidFill>
              <a:latin typeface="Calibri"/>
              <a:ea typeface="Calibri"/>
              <a:cs typeface="Calibri"/>
              <a:sym typeface="Calibri"/>
            </a:endParaRPr>
          </a:p>
          <a:p>
            <a:pPr marL="0" marR="0" lvl="0" indent="0" algn="l" rtl="0">
              <a:lnSpc>
                <a:spcPct val="90000"/>
              </a:lnSpc>
              <a:spcBef>
                <a:spcPts val="0"/>
              </a:spcBef>
              <a:spcAft>
                <a:spcPts val="0"/>
              </a:spcAft>
              <a:buClr>
                <a:srgbClr val="FFFFFF"/>
              </a:buClr>
              <a:buSzPts val="1600"/>
              <a:buFont typeface="Corbel"/>
              <a:buNone/>
            </a:pPr>
            <a:endParaRPr sz="1600">
              <a:solidFill>
                <a:srgbClr val="2F5496"/>
              </a:solidFill>
              <a:latin typeface="Calibri"/>
              <a:ea typeface="Calibri"/>
              <a:cs typeface="Calibri"/>
              <a:sym typeface="Calibri"/>
            </a:endParaRPr>
          </a:p>
          <a:p>
            <a:pPr marL="0" marR="0" lvl="0" indent="0" algn="l" rtl="0">
              <a:lnSpc>
                <a:spcPct val="90000"/>
              </a:lnSpc>
              <a:spcBef>
                <a:spcPts val="0"/>
              </a:spcBef>
              <a:spcAft>
                <a:spcPts val="0"/>
              </a:spcAft>
              <a:buClr>
                <a:srgbClr val="2F5496"/>
              </a:buClr>
              <a:buSzPts val="1600"/>
              <a:buFont typeface="Calibri"/>
              <a:buNone/>
            </a:pPr>
            <a:r>
              <a:rPr lang="en-US" sz="1600">
                <a:solidFill>
                  <a:srgbClr val="2F5496"/>
                </a:solidFill>
                <a:latin typeface="Calibri"/>
                <a:ea typeface="Calibri"/>
                <a:cs typeface="Calibri"/>
                <a:sym typeface="Calibri"/>
              </a:rPr>
              <a:t>It is possible for </a:t>
            </a:r>
            <a:r>
              <a:rPr lang="en-US" sz="1600" b="1">
                <a:solidFill>
                  <a:srgbClr val="2F5496"/>
                </a:solidFill>
                <a:latin typeface="Calibri"/>
                <a:ea typeface="Calibri"/>
                <a:cs typeface="Calibri"/>
                <a:sym typeface="Calibri"/>
              </a:rPr>
              <a:t>the Lord to project images and pictures on the screen of our imagination </a:t>
            </a:r>
            <a:r>
              <a:rPr lang="en-US" sz="1600">
                <a:solidFill>
                  <a:srgbClr val="2F5496"/>
                </a:solidFill>
                <a:latin typeface="Calibri"/>
                <a:ea typeface="Calibri"/>
                <a:cs typeface="Calibri"/>
                <a:sym typeface="Calibri"/>
              </a:rPr>
              <a:t>that perhaps tell a narrative. There are times when we have the strong impression that such a narrative is a message from God. We then have to pray for discernment to correctly interpret their meaning.</a:t>
            </a:r>
            <a:endParaRPr/>
          </a:p>
        </p:txBody>
      </p:sp>
      <p:sp>
        <p:nvSpPr>
          <p:cNvPr id="262" name="Google Shape;262;p24">
            <a:hlinkClick r:id="" action="ppaction://hlinkshowjump?jump=nextslide"/>
          </p:cNvPr>
          <p:cNvSpPr/>
          <p:nvPr/>
        </p:nvSpPr>
        <p:spPr>
          <a:xfrm>
            <a:off x="672109" y="6571882"/>
            <a:ext cx="590910" cy="210956"/>
          </a:xfrm>
          <a:prstGeom prst="homePlat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a:solidFill>
                  <a:schemeClr val="lt1"/>
                </a:solidFill>
                <a:latin typeface="Corbel"/>
                <a:ea typeface="Corbel"/>
                <a:cs typeface="Corbel"/>
                <a:sym typeface="Corbel"/>
              </a:rPr>
              <a:t>Next</a:t>
            </a:r>
            <a:endParaRPr/>
          </a:p>
        </p:txBody>
      </p:sp>
      <p:pic>
        <p:nvPicPr>
          <p:cNvPr id="263" name="Google Shape;263;p24"/>
          <p:cNvPicPr preferRelativeResize="0"/>
          <p:nvPr/>
        </p:nvPicPr>
        <p:blipFill rotWithShape="1">
          <a:blip r:embed="rId3">
            <a:alphaModFix/>
          </a:blip>
          <a:srcRect/>
          <a:stretch/>
        </p:blipFill>
        <p:spPr>
          <a:xfrm>
            <a:off x="-833695" y="2010221"/>
            <a:ext cx="609600" cy="609600"/>
          </a:xfrm>
          <a:prstGeom prst="rect">
            <a:avLst/>
          </a:prstGeom>
          <a:noFill/>
          <a:ln>
            <a:noFill/>
          </a:ln>
        </p:spPr>
      </p:pic>
      <p:pic>
        <p:nvPicPr>
          <p:cNvPr id="264" name="Google Shape;264;p24"/>
          <p:cNvPicPr preferRelativeResize="0"/>
          <p:nvPr/>
        </p:nvPicPr>
        <p:blipFill rotWithShape="1">
          <a:blip r:embed="rId3">
            <a:alphaModFix/>
          </a:blip>
          <a:srcRect/>
          <a:stretch/>
        </p:blipFill>
        <p:spPr>
          <a:xfrm>
            <a:off x="-750277" y="1123837"/>
            <a:ext cx="609600" cy="609600"/>
          </a:xfrm>
          <a:prstGeom prst="rect">
            <a:avLst/>
          </a:prstGeom>
          <a:noFill/>
          <a:ln>
            <a:noFill/>
          </a:ln>
        </p:spPr>
      </p:pic>
      <p:pic>
        <p:nvPicPr>
          <p:cNvPr id="265" name="Google Shape;265;p24"/>
          <p:cNvPicPr preferRelativeResize="0"/>
          <p:nvPr/>
        </p:nvPicPr>
        <p:blipFill rotWithShape="1">
          <a:blip r:embed="rId3">
            <a:alphaModFix/>
          </a:blip>
          <a:srcRect/>
          <a:stretch/>
        </p:blipFill>
        <p:spPr>
          <a:xfrm>
            <a:off x="-753484" y="2997505"/>
            <a:ext cx="609600" cy="6096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61"/>
                                        </p:tgtEl>
                                        <p:attrNameLst>
                                          <p:attrName>style.visibility</p:attrName>
                                        </p:attrNameLst>
                                      </p:cBhvr>
                                      <p:to>
                                        <p:strVal val="visible"/>
                                      </p:to>
                                    </p:set>
                                    <p:animEffect transition="in" filter="fade">
                                      <p:cBhvr>
                                        <p:cTn id="7" dur="500"/>
                                        <p:tgtEl>
                                          <p:spTgt spid="26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64"/>
                                        </p:tgtEl>
                                        <p:attrNameLst>
                                          <p:attrName>style.visibility</p:attrName>
                                        </p:attrNameLst>
                                      </p:cBhvr>
                                      <p:to>
                                        <p:strVal val="visible"/>
                                      </p:to>
                                    </p:set>
                                    <p:animEffect transition="in" filter="fade">
                                      <p:cBhvr>
                                        <p:cTn id="11" dur="5000"/>
                                        <p:tgtEl>
                                          <p:spTgt spid="264"/>
                                        </p:tgtEl>
                                      </p:cBhvr>
                                    </p:animEffect>
                                  </p:childTnLst>
                                </p:cTn>
                              </p:par>
                            </p:childTnLst>
                          </p:cTn>
                        </p:par>
                        <p:par>
                          <p:cTn id="12" fill="hold">
                            <p:stCondLst>
                              <p:cond delay="5500"/>
                            </p:stCondLst>
                            <p:childTnLst>
                              <p:par>
                                <p:cTn id="13" presetID="10" presetClass="entr" presetSubtype="0" fill="hold" nodeType="afterEffect">
                                  <p:stCondLst>
                                    <p:cond delay="0"/>
                                  </p:stCondLst>
                                  <p:childTnLst>
                                    <p:set>
                                      <p:cBhvr>
                                        <p:cTn id="14" dur="1" fill="hold">
                                          <p:stCondLst>
                                            <p:cond delay="0"/>
                                          </p:stCondLst>
                                        </p:cTn>
                                        <p:tgtEl>
                                          <p:spTgt spid="260"/>
                                        </p:tgtEl>
                                        <p:attrNameLst>
                                          <p:attrName>style.visibility</p:attrName>
                                        </p:attrNameLst>
                                      </p:cBhvr>
                                      <p:to>
                                        <p:strVal val="visible"/>
                                      </p:to>
                                    </p:set>
                                    <p:animEffect transition="in" filter="fade">
                                      <p:cBhvr>
                                        <p:cTn id="15" dur="500"/>
                                        <p:tgtEl>
                                          <p:spTgt spid="260"/>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263"/>
                                        </p:tgtEl>
                                        <p:attrNameLst>
                                          <p:attrName>style.visibility</p:attrName>
                                        </p:attrNameLst>
                                      </p:cBhvr>
                                      <p:to>
                                        <p:strVal val="visible"/>
                                      </p:to>
                                    </p:set>
                                    <p:animEffect transition="in" filter="fade">
                                      <p:cBhvr>
                                        <p:cTn id="19" dur="4224"/>
                                        <p:tgtEl>
                                          <p:spTgt spid="263"/>
                                        </p:tgtEl>
                                      </p:cBhvr>
                                    </p:animEffect>
                                  </p:childTnLst>
                                </p:cTn>
                              </p:par>
                            </p:childTnLst>
                          </p:cTn>
                        </p:par>
                        <p:par>
                          <p:cTn id="20" fill="hold">
                            <p:stCondLst>
                              <p:cond delay="10224"/>
                            </p:stCondLst>
                            <p:childTnLst>
                              <p:par>
                                <p:cTn id="21" presetID="10" presetClass="entr" presetSubtype="0" fill="hold" nodeType="afterEffect">
                                  <p:stCondLst>
                                    <p:cond delay="0"/>
                                  </p:stCondLst>
                                  <p:childTnLst>
                                    <p:set>
                                      <p:cBhvr>
                                        <p:cTn id="22" dur="1" fill="hold">
                                          <p:stCondLst>
                                            <p:cond delay="0"/>
                                          </p:stCondLst>
                                        </p:cTn>
                                        <p:tgtEl>
                                          <p:spTgt spid="265"/>
                                        </p:tgtEl>
                                        <p:attrNameLst>
                                          <p:attrName>style.visibility</p:attrName>
                                        </p:attrNameLst>
                                      </p:cBhvr>
                                      <p:to>
                                        <p:strVal val="visible"/>
                                      </p:to>
                                    </p:set>
                                    <p:animEffect transition="in" filter="fade">
                                      <p:cBhvr>
                                        <p:cTn id="23" dur="5000"/>
                                        <p:tgtEl>
                                          <p:spTgt spid="265"/>
                                        </p:tgtEl>
                                      </p:cBhvr>
                                    </p:animEffect>
                                  </p:childTnLst>
                                </p:cTn>
                              </p:par>
                            </p:childTnLst>
                          </p:cTn>
                        </p:par>
                        <p:par>
                          <p:cTn id="24" fill="hold">
                            <p:stCondLst>
                              <p:cond delay="15224"/>
                            </p:stCondLst>
                            <p:childTnLst>
                              <p:par>
                                <p:cTn id="25" presetID="10" presetClass="entr" presetSubtype="0" fill="hold" nodeType="afterEffect">
                                  <p:stCondLst>
                                    <p:cond delay="0"/>
                                  </p:stCondLst>
                                  <p:childTnLst>
                                    <p:set>
                                      <p:cBhvr>
                                        <p:cTn id="26" dur="1" fill="hold">
                                          <p:stCondLst>
                                            <p:cond delay="0"/>
                                          </p:stCondLst>
                                        </p:cTn>
                                        <p:tgtEl>
                                          <p:spTgt spid="262"/>
                                        </p:tgtEl>
                                        <p:attrNameLst>
                                          <p:attrName>style.visibility</p:attrName>
                                        </p:attrNameLst>
                                      </p:cBhvr>
                                      <p:to>
                                        <p:strVal val="visible"/>
                                      </p:to>
                                    </p:set>
                                    <p:animEffect transition="in" filter="fade">
                                      <p:cBhvr>
                                        <p:cTn id="27" dur="500"/>
                                        <p:tgtEl>
                                          <p:spTgt spid="2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25"/>
          <p:cNvSpPr txBox="1">
            <a:spLocks noGrp="1"/>
          </p:cNvSpPr>
          <p:nvPr>
            <p:ph type="title"/>
          </p:nvPr>
        </p:nvSpPr>
        <p:spPr>
          <a:xfrm>
            <a:off x="252919" y="1123837"/>
            <a:ext cx="2947482" cy="460118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3600"/>
              <a:buFont typeface="Corbel"/>
              <a:buNone/>
            </a:pPr>
            <a:r>
              <a:rPr lang="en-US"/>
              <a:t>What are Ways That God Speaks to Us?</a:t>
            </a:r>
            <a:endParaRPr/>
          </a:p>
        </p:txBody>
      </p:sp>
      <p:sp>
        <p:nvSpPr>
          <p:cNvPr id="272" name="Google Shape;272;p25"/>
          <p:cNvSpPr txBox="1">
            <a:spLocks noGrp="1"/>
          </p:cNvSpPr>
          <p:nvPr>
            <p:ph type="sldNum" idx="12"/>
          </p:nvPr>
        </p:nvSpPr>
        <p:spPr>
          <a:xfrm>
            <a:off x="386178" y="6509034"/>
            <a:ext cx="590911" cy="321062"/>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13</a:t>
            </a:fld>
            <a:endParaRPr/>
          </a:p>
        </p:txBody>
      </p:sp>
      <p:sp>
        <p:nvSpPr>
          <p:cNvPr id="273" name="Google Shape;273;p25"/>
          <p:cNvSpPr txBox="1">
            <a:spLocks noGrp="1"/>
          </p:cNvSpPr>
          <p:nvPr>
            <p:ph type="body" idx="4294967295"/>
          </p:nvPr>
        </p:nvSpPr>
        <p:spPr>
          <a:xfrm>
            <a:off x="3792591" y="1892179"/>
            <a:ext cx="7732712" cy="2143125"/>
          </a:xfrm>
          <a:prstGeom prst="rect">
            <a:avLst/>
          </a:prstGeom>
          <a:solidFill>
            <a:srgbClr val="B0E3ED">
              <a:alpha val="83921"/>
            </a:srgbClr>
          </a:solidFill>
          <a:ln>
            <a:noFill/>
          </a:ln>
        </p:spPr>
        <p:txBody>
          <a:bodyPr spcFirstLastPara="1" wrap="square" lIns="91425" tIns="45700" rIns="91425" bIns="45700" anchor="ctr" anchorCtr="0">
            <a:noAutofit/>
          </a:bodyPr>
          <a:lstStyle/>
          <a:p>
            <a:pPr marL="0" marR="0" lvl="0" indent="0" algn="just" rtl="0">
              <a:lnSpc>
                <a:spcPct val="90000"/>
              </a:lnSpc>
              <a:spcBef>
                <a:spcPts val="0"/>
              </a:spcBef>
              <a:spcAft>
                <a:spcPts val="0"/>
              </a:spcAft>
              <a:buSzPts val="1500"/>
              <a:buNone/>
            </a:pPr>
            <a:endParaRPr sz="1500">
              <a:latin typeface="Calibri"/>
              <a:ea typeface="Calibri"/>
              <a:cs typeface="Calibri"/>
              <a:sym typeface="Calibri"/>
            </a:endParaRPr>
          </a:p>
          <a:p>
            <a:pPr marL="0" marR="0" lvl="0" indent="0" algn="just" rtl="0">
              <a:lnSpc>
                <a:spcPct val="90000"/>
              </a:lnSpc>
              <a:spcBef>
                <a:spcPts val="0"/>
              </a:spcBef>
              <a:spcAft>
                <a:spcPts val="0"/>
              </a:spcAft>
              <a:buSzPts val="1500"/>
              <a:buNone/>
            </a:pPr>
            <a:r>
              <a:rPr lang="en-US" sz="1500">
                <a:latin typeface="Calibri"/>
                <a:ea typeface="Calibri"/>
                <a:cs typeface="Calibri"/>
                <a:sym typeface="Calibri"/>
              </a:rPr>
              <a:t>Moroni 7:29-33:</a:t>
            </a:r>
            <a:endParaRPr/>
          </a:p>
          <a:p>
            <a:pPr marL="0" marR="0" lvl="0" indent="0" algn="just" rtl="0">
              <a:lnSpc>
                <a:spcPct val="90000"/>
              </a:lnSpc>
              <a:spcBef>
                <a:spcPts val="0"/>
              </a:spcBef>
              <a:spcAft>
                <a:spcPts val="0"/>
              </a:spcAft>
              <a:buSzPts val="1500"/>
              <a:buNone/>
            </a:pPr>
            <a:endParaRPr sz="1500">
              <a:latin typeface="Calibri"/>
              <a:ea typeface="Calibri"/>
              <a:cs typeface="Calibri"/>
              <a:sym typeface="Calibri"/>
            </a:endParaRPr>
          </a:p>
          <a:p>
            <a:pPr marL="0" marR="0" lvl="0" indent="0" algn="just" rtl="0">
              <a:lnSpc>
                <a:spcPct val="90000"/>
              </a:lnSpc>
              <a:spcBef>
                <a:spcPts val="0"/>
              </a:spcBef>
              <a:spcAft>
                <a:spcPts val="0"/>
              </a:spcAft>
              <a:buSzPts val="1500"/>
              <a:buNone/>
            </a:pPr>
            <a:r>
              <a:rPr lang="en-US" sz="1500" i="1">
                <a:latin typeface="Calibri"/>
                <a:ea typeface="Calibri"/>
                <a:cs typeface="Calibri"/>
                <a:sym typeface="Calibri"/>
              </a:rPr>
              <a:t>And because he hath done this, my beloved brethren, hath miracles ceased? Behold, I say unto you, Nay; neither have angels ceased to minister unto the children of men. For behold, they are subject unto him, to minister according to the word of his command, shewing themselves unto them of strong faith and a firm mind in every form of godliness. And the office of their ministry is, to call men unto repentance, and to fulfill and to do the work of the covenants of the Father which he hath made unto the children of men, to prepare the way among the children of men, by declaring the word of Christ unto the chosen vessels of the Lord, that they may bear testimony of him.</a:t>
            </a:r>
            <a:endParaRPr/>
          </a:p>
          <a:p>
            <a:pPr marL="0" marR="0" lvl="0" indent="0" algn="just" rtl="0">
              <a:lnSpc>
                <a:spcPct val="90000"/>
              </a:lnSpc>
              <a:spcBef>
                <a:spcPts val="0"/>
              </a:spcBef>
              <a:spcAft>
                <a:spcPts val="0"/>
              </a:spcAft>
              <a:buSzPts val="1500"/>
              <a:buNone/>
            </a:pPr>
            <a:endParaRPr sz="1500" i="1">
              <a:latin typeface="Calibri"/>
              <a:ea typeface="Calibri"/>
              <a:cs typeface="Calibri"/>
              <a:sym typeface="Calibri"/>
            </a:endParaRPr>
          </a:p>
        </p:txBody>
      </p:sp>
      <p:sp>
        <p:nvSpPr>
          <p:cNvPr id="274" name="Google Shape;274;p25"/>
          <p:cNvSpPr txBox="1"/>
          <p:nvPr/>
        </p:nvSpPr>
        <p:spPr>
          <a:xfrm>
            <a:off x="3705252" y="720692"/>
            <a:ext cx="7315200" cy="1547724"/>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2F5496"/>
              </a:buClr>
              <a:buSzPts val="1600"/>
              <a:buFont typeface="Calibri"/>
              <a:buNone/>
            </a:pPr>
            <a:r>
              <a:rPr lang="en-US" sz="1600" b="1" u="sng">
                <a:solidFill>
                  <a:srgbClr val="2F5496"/>
                </a:solidFill>
                <a:latin typeface="Calibri"/>
                <a:ea typeface="Calibri"/>
                <a:cs typeface="Calibri"/>
                <a:sym typeface="Calibri"/>
              </a:rPr>
              <a:t>7. Angels</a:t>
            </a:r>
            <a:endParaRPr sz="1600">
              <a:solidFill>
                <a:srgbClr val="2F5496"/>
              </a:solidFill>
              <a:latin typeface="Calibri"/>
              <a:ea typeface="Calibri"/>
              <a:cs typeface="Calibri"/>
              <a:sym typeface="Calibri"/>
            </a:endParaRPr>
          </a:p>
          <a:p>
            <a:pPr marL="0" marR="0" lvl="0" indent="0" algn="l" rtl="0">
              <a:lnSpc>
                <a:spcPct val="90000"/>
              </a:lnSpc>
              <a:spcBef>
                <a:spcPts val="0"/>
              </a:spcBef>
              <a:spcAft>
                <a:spcPts val="0"/>
              </a:spcAft>
              <a:buClr>
                <a:srgbClr val="FFFFFF"/>
              </a:buClr>
              <a:buSzPts val="1600"/>
              <a:buFont typeface="Corbel"/>
              <a:buNone/>
            </a:pPr>
            <a:endParaRPr sz="1600">
              <a:solidFill>
                <a:srgbClr val="2F5496"/>
              </a:solidFill>
              <a:latin typeface="Calibri"/>
              <a:ea typeface="Calibri"/>
              <a:cs typeface="Calibri"/>
              <a:sym typeface="Calibri"/>
            </a:endParaRPr>
          </a:p>
          <a:p>
            <a:pPr marL="0" marR="0" lvl="0" indent="0" algn="l" rtl="0">
              <a:lnSpc>
                <a:spcPct val="90000"/>
              </a:lnSpc>
              <a:spcBef>
                <a:spcPts val="0"/>
              </a:spcBef>
              <a:spcAft>
                <a:spcPts val="0"/>
              </a:spcAft>
              <a:buClr>
                <a:srgbClr val="2F5496"/>
              </a:buClr>
              <a:buSzPts val="1600"/>
              <a:buFont typeface="Calibri"/>
              <a:buNone/>
            </a:pPr>
            <a:r>
              <a:rPr lang="en-US" sz="1600" b="1">
                <a:solidFill>
                  <a:srgbClr val="2F5496"/>
                </a:solidFill>
                <a:latin typeface="Calibri"/>
                <a:ea typeface="Calibri"/>
                <a:cs typeface="Calibri"/>
                <a:sym typeface="Calibri"/>
              </a:rPr>
              <a:t>Angels</a:t>
            </a:r>
            <a:r>
              <a:rPr lang="en-US" sz="1600">
                <a:solidFill>
                  <a:srgbClr val="2F5496"/>
                </a:solidFill>
                <a:latin typeface="Calibri"/>
                <a:ea typeface="Calibri"/>
                <a:cs typeface="Calibri"/>
                <a:sym typeface="Calibri"/>
              </a:rPr>
              <a:t> are “ministering spirits” (Hebrews 1:7 &amp; 13-14) who can </a:t>
            </a:r>
            <a:r>
              <a:rPr lang="en-US" sz="1600" b="1">
                <a:solidFill>
                  <a:srgbClr val="2F5496"/>
                </a:solidFill>
                <a:latin typeface="Calibri"/>
                <a:ea typeface="Calibri"/>
                <a:cs typeface="Calibri"/>
                <a:sym typeface="Calibri"/>
              </a:rPr>
              <a:t>deliver God’s word to his children</a:t>
            </a:r>
            <a:r>
              <a:rPr lang="en-US" sz="1600">
                <a:solidFill>
                  <a:srgbClr val="2F5496"/>
                </a:solidFill>
                <a:latin typeface="Calibri"/>
                <a:ea typeface="Calibri"/>
                <a:cs typeface="Calibri"/>
                <a:sym typeface="Calibri"/>
              </a:rPr>
              <a:t>. We see examples of this throughout scripture.</a:t>
            </a:r>
            <a:endParaRPr/>
          </a:p>
        </p:txBody>
      </p:sp>
      <p:sp>
        <p:nvSpPr>
          <p:cNvPr id="275" name="Google Shape;275;p25">
            <a:hlinkClick r:id="" action="ppaction://hlinkshowjump?jump=nextslide"/>
          </p:cNvPr>
          <p:cNvSpPr/>
          <p:nvPr/>
        </p:nvSpPr>
        <p:spPr>
          <a:xfrm>
            <a:off x="672109" y="6571882"/>
            <a:ext cx="590910" cy="210956"/>
          </a:xfrm>
          <a:prstGeom prst="homePlat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a:solidFill>
                  <a:schemeClr val="lt1"/>
                </a:solidFill>
                <a:latin typeface="Corbel"/>
                <a:ea typeface="Corbel"/>
                <a:cs typeface="Corbel"/>
                <a:sym typeface="Corbel"/>
              </a:rPr>
              <a:t>Next</a:t>
            </a:r>
            <a:endParaRPr/>
          </a:p>
        </p:txBody>
      </p:sp>
      <p:pic>
        <p:nvPicPr>
          <p:cNvPr id="276" name="Google Shape;276;p25"/>
          <p:cNvPicPr preferRelativeResize="0"/>
          <p:nvPr/>
        </p:nvPicPr>
        <p:blipFill rotWithShape="1">
          <a:blip r:embed="rId3">
            <a:alphaModFix/>
          </a:blip>
          <a:srcRect/>
          <a:stretch/>
        </p:blipFill>
        <p:spPr>
          <a:xfrm>
            <a:off x="-741485" y="1123837"/>
            <a:ext cx="609600" cy="609600"/>
          </a:xfrm>
          <a:prstGeom prst="rect">
            <a:avLst/>
          </a:prstGeom>
          <a:noFill/>
          <a:ln>
            <a:noFill/>
          </a:ln>
        </p:spPr>
      </p:pic>
      <p:pic>
        <p:nvPicPr>
          <p:cNvPr id="277" name="Google Shape;277;p25"/>
          <p:cNvPicPr preferRelativeResize="0"/>
          <p:nvPr/>
        </p:nvPicPr>
        <p:blipFill rotWithShape="1">
          <a:blip r:embed="rId3">
            <a:alphaModFix/>
          </a:blip>
          <a:srcRect/>
          <a:stretch/>
        </p:blipFill>
        <p:spPr>
          <a:xfrm>
            <a:off x="-741485" y="1963616"/>
            <a:ext cx="609600" cy="609600"/>
          </a:xfrm>
          <a:prstGeom prst="rect">
            <a:avLst/>
          </a:prstGeom>
          <a:noFill/>
          <a:ln>
            <a:noFill/>
          </a:ln>
        </p:spPr>
      </p:pic>
      <p:pic>
        <p:nvPicPr>
          <p:cNvPr id="278" name="Google Shape;278;p25"/>
          <p:cNvPicPr preferRelativeResize="0"/>
          <p:nvPr/>
        </p:nvPicPr>
        <p:blipFill rotWithShape="1">
          <a:blip r:embed="rId3">
            <a:alphaModFix/>
          </a:blip>
          <a:srcRect/>
          <a:stretch/>
        </p:blipFill>
        <p:spPr>
          <a:xfrm>
            <a:off x="-705150" y="2814828"/>
            <a:ext cx="609600" cy="6096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74"/>
                                        </p:tgtEl>
                                        <p:attrNameLst>
                                          <p:attrName>style.visibility</p:attrName>
                                        </p:attrNameLst>
                                      </p:cBhvr>
                                      <p:to>
                                        <p:strVal val="visible"/>
                                      </p:to>
                                    </p:set>
                                    <p:animEffect transition="in" filter="fade">
                                      <p:cBhvr>
                                        <p:cTn id="7" dur="500"/>
                                        <p:tgtEl>
                                          <p:spTgt spid="27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76"/>
                                        </p:tgtEl>
                                        <p:attrNameLst>
                                          <p:attrName>style.visibility</p:attrName>
                                        </p:attrNameLst>
                                      </p:cBhvr>
                                      <p:to>
                                        <p:strVal val="visible"/>
                                      </p:to>
                                    </p:set>
                                    <p:animEffect transition="in" filter="fade">
                                      <p:cBhvr>
                                        <p:cTn id="11" dur="5000"/>
                                        <p:tgtEl>
                                          <p:spTgt spid="276"/>
                                        </p:tgtEl>
                                      </p:cBhvr>
                                    </p:animEffect>
                                  </p:childTnLst>
                                </p:cTn>
                              </p:par>
                            </p:childTnLst>
                          </p:cTn>
                        </p:par>
                        <p:par>
                          <p:cTn id="12" fill="hold">
                            <p:stCondLst>
                              <p:cond delay="5500"/>
                            </p:stCondLst>
                            <p:childTnLst>
                              <p:par>
                                <p:cTn id="13" presetID="10" presetClass="entr" presetSubtype="0" fill="hold" nodeType="afterEffect">
                                  <p:stCondLst>
                                    <p:cond delay="0"/>
                                  </p:stCondLst>
                                  <p:childTnLst>
                                    <p:set>
                                      <p:cBhvr>
                                        <p:cTn id="14" dur="1" fill="hold">
                                          <p:stCondLst>
                                            <p:cond delay="0"/>
                                          </p:stCondLst>
                                        </p:cTn>
                                        <p:tgtEl>
                                          <p:spTgt spid="273"/>
                                        </p:tgtEl>
                                        <p:attrNameLst>
                                          <p:attrName>style.visibility</p:attrName>
                                        </p:attrNameLst>
                                      </p:cBhvr>
                                      <p:to>
                                        <p:strVal val="visible"/>
                                      </p:to>
                                    </p:set>
                                    <p:animEffect transition="in" filter="fade">
                                      <p:cBhvr>
                                        <p:cTn id="15" dur="500"/>
                                        <p:tgtEl>
                                          <p:spTgt spid="273"/>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277"/>
                                        </p:tgtEl>
                                        <p:attrNameLst>
                                          <p:attrName>style.visibility</p:attrName>
                                        </p:attrNameLst>
                                      </p:cBhvr>
                                      <p:to>
                                        <p:strVal val="visible"/>
                                      </p:to>
                                    </p:set>
                                    <p:animEffect transition="in" filter="fade">
                                      <p:cBhvr>
                                        <p:cTn id="19" dur="5000"/>
                                        <p:tgtEl>
                                          <p:spTgt spid="277"/>
                                        </p:tgtEl>
                                      </p:cBhvr>
                                    </p:animEffect>
                                  </p:childTnLst>
                                </p:cTn>
                              </p:par>
                            </p:childTnLst>
                          </p:cTn>
                        </p:par>
                        <p:par>
                          <p:cTn id="20" fill="hold">
                            <p:stCondLst>
                              <p:cond delay="11000"/>
                            </p:stCondLst>
                            <p:childTnLst>
                              <p:par>
                                <p:cTn id="21" presetID="10" presetClass="entr" presetSubtype="0" fill="hold" nodeType="afterEffect">
                                  <p:stCondLst>
                                    <p:cond delay="0"/>
                                  </p:stCondLst>
                                  <p:childTnLst>
                                    <p:set>
                                      <p:cBhvr>
                                        <p:cTn id="22" dur="1" fill="hold">
                                          <p:stCondLst>
                                            <p:cond delay="0"/>
                                          </p:stCondLst>
                                        </p:cTn>
                                        <p:tgtEl>
                                          <p:spTgt spid="278"/>
                                        </p:tgtEl>
                                        <p:attrNameLst>
                                          <p:attrName>style.visibility</p:attrName>
                                        </p:attrNameLst>
                                      </p:cBhvr>
                                      <p:to>
                                        <p:strVal val="visible"/>
                                      </p:to>
                                    </p:set>
                                    <p:animEffect transition="in" filter="fade">
                                      <p:cBhvr>
                                        <p:cTn id="23" dur="5000"/>
                                        <p:tgtEl>
                                          <p:spTgt spid="278"/>
                                        </p:tgtEl>
                                      </p:cBhvr>
                                    </p:animEffect>
                                  </p:childTnLst>
                                </p:cTn>
                              </p:par>
                            </p:childTnLst>
                          </p:cTn>
                        </p:par>
                        <p:par>
                          <p:cTn id="24" fill="hold">
                            <p:stCondLst>
                              <p:cond delay="16000"/>
                            </p:stCondLst>
                            <p:childTnLst>
                              <p:par>
                                <p:cTn id="25" presetID="10" presetClass="entr" presetSubtype="0" fill="hold" nodeType="afterEffect">
                                  <p:stCondLst>
                                    <p:cond delay="0"/>
                                  </p:stCondLst>
                                  <p:childTnLst>
                                    <p:set>
                                      <p:cBhvr>
                                        <p:cTn id="26" dur="1" fill="hold">
                                          <p:stCondLst>
                                            <p:cond delay="0"/>
                                          </p:stCondLst>
                                        </p:cTn>
                                        <p:tgtEl>
                                          <p:spTgt spid="275"/>
                                        </p:tgtEl>
                                        <p:attrNameLst>
                                          <p:attrName>style.visibility</p:attrName>
                                        </p:attrNameLst>
                                      </p:cBhvr>
                                      <p:to>
                                        <p:strVal val="visible"/>
                                      </p:to>
                                    </p:set>
                                    <p:animEffect transition="in" filter="fade">
                                      <p:cBhvr>
                                        <p:cTn id="27" dur="500"/>
                                        <p:tgtEl>
                                          <p:spTgt spid="2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26"/>
          <p:cNvSpPr txBox="1">
            <a:spLocks noGrp="1"/>
          </p:cNvSpPr>
          <p:nvPr>
            <p:ph type="title"/>
          </p:nvPr>
        </p:nvSpPr>
        <p:spPr>
          <a:xfrm>
            <a:off x="252919" y="1123837"/>
            <a:ext cx="2947482" cy="460118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3600"/>
              <a:buFont typeface="Corbel"/>
              <a:buNone/>
            </a:pPr>
            <a:r>
              <a:rPr lang="en-US"/>
              <a:t>What are Ways That God Speaks to Us?</a:t>
            </a:r>
            <a:endParaRPr/>
          </a:p>
        </p:txBody>
      </p:sp>
      <p:sp>
        <p:nvSpPr>
          <p:cNvPr id="285" name="Google Shape;285;p26"/>
          <p:cNvSpPr txBox="1">
            <a:spLocks noGrp="1"/>
          </p:cNvSpPr>
          <p:nvPr>
            <p:ph type="sldNum" idx="12"/>
          </p:nvPr>
        </p:nvSpPr>
        <p:spPr>
          <a:xfrm>
            <a:off x="386178" y="6509034"/>
            <a:ext cx="590911" cy="321062"/>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14</a:t>
            </a:fld>
            <a:endParaRPr/>
          </a:p>
        </p:txBody>
      </p:sp>
      <p:sp>
        <p:nvSpPr>
          <p:cNvPr id="286" name="Google Shape;286;p26"/>
          <p:cNvSpPr txBox="1">
            <a:spLocks noGrp="1"/>
          </p:cNvSpPr>
          <p:nvPr>
            <p:ph type="body" idx="4294967295"/>
          </p:nvPr>
        </p:nvSpPr>
        <p:spPr>
          <a:xfrm>
            <a:off x="3792290" y="2200680"/>
            <a:ext cx="7732712" cy="1381125"/>
          </a:xfrm>
          <a:prstGeom prst="rect">
            <a:avLst/>
          </a:prstGeom>
          <a:solidFill>
            <a:srgbClr val="B0E3ED">
              <a:alpha val="83921"/>
            </a:srgbClr>
          </a:solidFill>
          <a:ln>
            <a:noFill/>
          </a:ln>
        </p:spPr>
        <p:txBody>
          <a:bodyPr spcFirstLastPara="1" wrap="square" lIns="91425" tIns="45700" rIns="91425" bIns="45700" anchor="ctr" anchorCtr="0">
            <a:noAutofit/>
          </a:bodyPr>
          <a:lstStyle/>
          <a:p>
            <a:pPr marL="0" marR="0" lvl="0" indent="0" algn="just" rtl="0">
              <a:lnSpc>
                <a:spcPct val="90000"/>
              </a:lnSpc>
              <a:spcBef>
                <a:spcPts val="0"/>
              </a:spcBef>
              <a:spcAft>
                <a:spcPts val="0"/>
              </a:spcAft>
              <a:buSzPts val="1500"/>
              <a:buNone/>
            </a:pPr>
            <a:endParaRPr sz="1500">
              <a:latin typeface="Calibri"/>
              <a:ea typeface="Calibri"/>
              <a:cs typeface="Calibri"/>
              <a:sym typeface="Calibri"/>
            </a:endParaRPr>
          </a:p>
          <a:p>
            <a:pPr marL="0" marR="0" lvl="0" indent="0" algn="just" rtl="0">
              <a:lnSpc>
                <a:spcPct val="100000"/>
              </a:lnSpc>
              <a:spcBef>
                <a:spcPts val="0"/>
              </a:spcBef>
              <a:spcAft>
                <a:spcPts val="0"/>
              </a:spcAft>
              <a:buSzPts val="1500"/>
              <a:buNone/>
            </a:pPr>
            <a:r>
              <a:rPr lang="en-US" sz="1500">
                <a:latin typeface="Calibri"/>
                <a:ea typeface="Calibri"/>
                <a:cs typeface="Calibri"/>
                <a:sym typeface="Calibri"/>
              </a:rPr>
              <a:t>1 Kings 19:11-13 (Elijah on Mt. Sinai or Horeb):</a:t>
            </a:r>
            <a:endParaRPr/>
          </a:p>
          <a:p>
            <a:pPr marL="0" marR="0" lvl="0" indent="0" algn="just" rtl="0">
              <a:lnSpc>
                <a:spcPct val="90000"/>
              </a:lnSpc>
              <a:spcBef>
                <a:spcPts val="0"/>
              </a:spcBef>
              <a:spcAft>
                <a:spcPts val="0"/>
              </a:spcAft>
              <a:buSzPts val="1500"/>
              <a:buNone/>
            </a:pPr>
            <a:r>
              <a:rPr lang="en-US" sz="1500" i="1">
                <a:latin typeface="Calibri"/>
                <a:ea typeface="Calibri"/>
                <a:cs typeface="Calibri"/>
                <a:sym typeface="Calibri"/>
              </a:rPr>
              <a:t>And he [God] said, Go forth, and stand upon the mount before the Lord. And, behold, the Lord passed by, and a great and strong wind rent the mountains, and brake in pieces the rocks . . . and after the wind an earthquake . . . And after the earthquake a fire . . . and after the fire a </a:t>
            </a:r>
            <a:r>
              <a:rPr lang="en-US" sz="1500" b="1" i="1">
                <a:latin typeface="Calibri"/>
                <a:ea typeface="Calibri"/>
                <a:cs typeface="Calibri"/>
                <a:sym typeface="Calibri"/>
              </a:rPr>
              <a:t>still small voice</a:t>
            </a:r>
            <a:r>
              <a:rPr lang="en-US" sz="1500" i="1">
                <a:latin typeface="Calibri"/>
                <a:ea typeface="Calibri"/>
                <a:cs typeface="Calibri"/>
                <a:sym typeface="Calibri"/>
              </a:rPr>
              <a:t>. And it was so, when Elijah heard it, that he wrapped his face in his mantle, and went out, and stood in the entering in of the cave. And, behold, there came </a:t>
            </a:r>
            <a:r>
              <a:rPr lang="en-US" sz="1500" b="1" i="1">
                <a:latin typeface="Calibri"/>
                <a:ea typeface="Calibri"/>
                <a:cs typeface="Calibri"/>
                <a:sym typeface="Calibri"/>
              </a:rPr>
              <a:t>a voice </a:t>
            </a:r>
            <a:r>
              <a:rPr lang="en-US" sz="1500" i="1">
                <a:latin typeface="Calibri"/>
                <a:ea typeface="Calibri"/>
                <a:cs typeface="Calibri"/>
                <a:sym typeface="Calibri"/>
              </a:rPr>
              <a:t>unto him . . .</a:t>
            </a:r>
            <a:endParaRPr/>
          </a:p>
          <a:p>
            <a:pPr marL="0" marR="0" lvl="0" indent="0" algn="just" rtl="0">
              <a:lnSpc>
                <a:spcPct val="90000"/>
              </a:lnSpc>
              <a:spcBef>
                <a:spcPts val="0"/>
              </a:spcBef>
              <a:spcAft>
                <a:spcPts val="0"/>
              </a:spcAft>
              <a:buSzPts val="1500"/>
              <a:buNone/>
            </a:pPr>
            <a:endParaRPr sz="1500" i="1">
              <a:latin typeface="Calibri"/>
              <a:ea typeface="Calibri"/>
              <a:cs typeface="Calibri"/>
              <a:sym typeface="Calibri"/>
            </a:endParaRPr>
          </a:p>
        </p:txBody>
      </p:sp>
      <p:sp>
        <p:nvSpPr>
          <p:cNvPr id="287" name="Google Shape;287;p26"/>
          <p:cNvSpPr txBox="1"/>
          <p:nvPr/>
        </p:nvSpPr>
        <p:spPr>
          <a:xfrm>
            <a:off x="3705252" y="720692"/>
            <a:ext cx="7315200" cy="1547724"/>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2F5496"/>
              </a:buClr>
              <a:buSzPts val="1600"/>
              <a:buFont typeface="Calibri"/>
              <a:buNone/>
            </a:pPr>
            <a:r>
              <a:rPr lang="en-US" sz="1600" b="1" u="sng">
                <a:solidFill>
                  <a:srgbClr val="2F5496"/>
                </a:solidFill>
                <a:latin typeface="Calibri"/>
                <a:ea typeface="Calibri"/>
                <a:cs typeface="Calibri"/>
                <a:sym typeface="Calibri"/>
              </a:rPr>
              <a:t>8. God’s Still, Small Voice</a:t>
            </a:r>
            <a:endParaRPr sz="1600" b="1">
              <a:solidFill>
                <a:srgbClr val="2F5496"/>
              </a:solidFill>
              <a:latin typeface="Calibri"/>
              <a:ea typeface="Calibri"/>
              <a:cs typeface="Calibri"/>
              <a:sym typeface="Calibri"/>
            </a:endParaRPr>
          </a:p>
          <a:p>
            <a:pPr marL="0" marR="0" lvl="0" indent="0" algn="l" rtl="0">
              <a:lnSpc>
                <a:spcPct val="90000"/>
              </a:lnSpc>
              <a:spcBef>
                <a:spcPts val="0"/>
              </a:spcBef>
              <a:spcAft>
                <a:spcPts val="0"/>
              </a:spcAft>
              <a:buClr>
                <a:srgbClr val="FFFFFF"/>
              </a:buClr>
              <a:buSzPts val="1600"/>
              <a:buFont typeface="Corbel"/>
              <a:buNone/>
            </a:pPr>
            <a:endParaRPr sz="1600">
              <a:solidFill>
                <a:srgbClr val="2F5496"/>
              </a:solidFill>
              <a:latin typeface="Calibri"/>
              <a:ea typeface="Calibri"/>
              <a:cs typeface="Calibri"/>
              <a:sym typeface="Calibri"/>
            </a:endParaRPr>
          </a:p>
          <a:p>
            <a:pPr marL="0" marR="0" lvl="0" indent="0" algn="l" rtl="0">
              <a:lnSpc>
                <a:spcPct val="90000"/>
              </a:lnSpc>
              <a:spcBef>
                <a:spcPts val="0"/>
              </a:spcBef>
              <a:spcAft>
                <a:spcPts val="0"/>
              </a:spcAft>
              <a:buClr>
                <a:srgbClr val="2F5496"/>
              </a:buClr>
              <a:buSzPts val="1600"/>
              <a:buFont typeface="Calibri"/>
              <a:buNone/>
            </a:pPr>
            <a:r>
              <a:rPr lang="en-US" sz="1600">
                <a:solidFill>
                  <a:srgbClr val="2F5496"/>
                </a:solidFill>
                <a:latin typeface="Calibri"/>
                <a:ea typeface="Calibri"/>
                <a:cs typeface="Calibri"/>
                <a:sym typeface="Calibri"/>
              </a:rPr>
              <a:t>Probably the most frequent way God conveys his will to us is through direct communication when we are focused on him in a moment of silence. Most scriptures were probably conveyed to the prophets through that milder, quieter inner voice that speaks to our souls on a regular basis. Elijah experienced this on Mt. Sinai in 1 Kings 19:12. </a:t>
            </a:r>
            <a:endParaRPr/>
          </a:p>
        </p:txBody>
      </p:sp>
      <p:sp>
        <p:nvSpPr>
          <p:cNvPr id="288" name="Google Shape;288;p26"/>
          <p:cNvSpPr txBox="1"/>
          <p:nvPr/>
        </p:nvSpPr>
        <p:spPr>
          <a:xfrm>
            <a:off x="3792820" y="3713289"/>
            <a:ext cx="7732182" cy="1117707"/>
          </a:xfrm>
          <a:prstGeom prst="rect">
            <a:avLst/>
          </a:prstGeom>
          <a:solidFill>
            <a:srgbClr val="B0E3ED">
              <a:alpha val="83921"/>
            </a:srgbClr>
          </a:solidFill>
          <a:ln>
            <a:noFill/>
          </a:ln>
        </p:spPr>
        <p:txBody>
          <a:bodyPr spcFirstLastPara="1" wrap="square" lIns="91425" tIns="45700" rIns="91425" bIns="45700" anchor="t" anchorCtr="0">
            <a:noAutofit/>
          </a:bodyPr>
          <a:lstStyle/>
          <a:p>
            <a:pPr marL="0" marR="0" lvl="0" indent="0" algn="just" rtl="0">
              <a:lnSpc>
                <a:spcPct val="90000"/>
              </a:lnSpc>
              <a:spcBef>
                <a:spcPts val="0"/>
              </a:spcBef>
              <a:spcAft>
                <a:spcPts val="0"/>
              </a:spcAft>
              <a:buClr>
                <a:schemeClr val="accent1"/>
              </a:buClr>
              <a:buSzPts val="1500"/>
              <a:buFont typeface="Noto Sans Symbols"/>
              <a:buNone/>
            </a:pPr>
            <a:r>
              <a:rPr lang="en-US" sz="1500">
                <a:solidFill>
                  <a:srgbClr val="595959"/>
                </a:solidFill>
                <a:latin typeface="Calibri"/>
                <a:ea typeface="Calibri"/>
                <a:cs typeface="Calibri"/>
                <a:sym typeface="Calibri"/>
              </a:rPr>
              <a:t>3 Nephi 5:4-5: </a:t>
            </a:r>
            <a:endParaRPr/>
          </a:p>
          <a:p>
            <a:pPr marL="0" marR="0" lvl="0" indent="0" algn="just" rtl="0">
              <a:lnSpc>
                <a:spcPct val="90000"/>
              </a:lnSpc>
              <a:spcBef>
                <a:spcPts val="0"/>
              </a:spcBef>
              <a:spcAft>
                <a:spcPts val="0"/>
              </a:spcAft>
              <a:buClr>
                <a:schemeClr val="accent1"/>
              </a:buClr>
              <a:buSzPts val="1500"/>
              <a:buFont typeface="Noto Sans Symbols"/>
              <a:buNone/>
            </a:pPr>
            <a:r>
              <a:rPr lang="en-US" sz="1500" i="1">
                <a:solidFill>
                  <a:srgbClr val="595959"/>
                </a:solidFill>
                <a:latin typeface="Calibri"/>
                <a:ea typeface="Calibri"/>
                <a:cs typeface="Calibri"/>
                <a:sym typeface="Calibri"/>
              </a:rPr>
              <a:t>. . . they heard </a:t>
            </a:r>
            <a:r>
              <a:rPr lang="en-US" sz="1500" b="1" i="1">
                <a:solidFill>
                  <a:srgbClr val="595959"/>
                </a:solidFill>
                <a:latin typeface="Calibri"/>
                <a:ea typeface="Calibri"/>
                <a:cs typeface="Calibri"/>
                <a:sym typeface="Calibri"/>
              </a:rPr>
              <a:t>a voice</a:t>
            </a:r>
            <a:r>
              <a:rPr lang="en-US" sz="1500" i="1">
                <a:solidFill>
                  <a:srgbClr val="595959"/>
                </a:solidFill>
                <a:latin typeface="Calibri"/>
                <a:ea typeface="Calibri"/>
                <a:cs typeface="Calibri"/>
                <a:sym typeface="Calibri"/>
              </a:rPr>
              <a:t>, as if it came out of heaven . . . And </a:t>
            </a:r>
            <a:r>
              <a:rPr lang="en-US" sz="1500" b="1" i="1">
                <a:solidFill>
                  <a:srgbClr val="595959"/>
                </a:solidFill>
                <a:latin typeface="Calibri"/>
                <a:ea typeface="Calibri"/>
                <a:cs typeface="Calibri"/>
                <a:sym typeface="Calibri"/>
              </a:rPr>
              <a:t>it was not a harsh voice, neither was it a loud voice,</a:t>
            </a:r>
            <a:r>
              <a:rPr lang="en-US" sz="1500" i="1">
                <a:solidFill>
                  <a:srgbClr val="595959"/>
                </a:solidFill>
                <a:latin typeface="Calibri"/>
                <a:ea typeface="Calibri"/>
                <a:cs typeface="Calibri"/>
                <a:sym typeface="Calibri"/>
              </a:rPr>
              <a:t> nevertheless, and notwithstanding it being </a:t>
            </a:r>
            <a:r>
              <a:rPr lang="en-US" sz="1500" b="1" i="1">
                <a:solidFill>
                  <a:srgbClr val="595959"/>
                </a:solidFill>
                <a:latin typeface="Calibri"/>
                <a:ea typeface="Calibri"/>
                <a:cs typeface="Calibri"/>
                <a:sym typeface="Calibri"/>
              </a:rPr>
              <a:t>a small voice, it did pierce them that did hear, to the center</a:t>
            </a:r>
            <a:r>
              <a:rPr lang="en-US" sz="1500" i="1">
                <a:solidFill>
                  <a:srgbClr val="595959"/>
                </a:solidFill>
                <a:latin typeface="Calibri"/>
                <a:ea typeface="Calibri"/>
                <a:cs typeface="Calibri"/>
                <a:sym typeface="Calibri"/>
              </a:rPr>
              <a:t>, insomuch that there was no part of their frame that it did not cause to quake; </a:t>
            </a:r>
            <a:r>
              <a:rPr lang="en-US" sz="1500" b="1" i="1">
                <a:solidFill>
                  <a:srgbClr val="595959"/>
                </a:solidFill>
                <a:latin typeface="Calibri"/>
                <a:ea typeface="Calibri"/>
                <a:cs typeface="Calibri"/>
                <a:sym typeface="Calibri"/>
              </a:rPr>
              <a:t>yea, it did pierce them to the very soul, and did cause their hearts to burn.</a:t>
            </a:r>
            <a:endParaRPr/>
          </a:p>
        </p:txBody>
      </p:sp>
      <p:sp>
        <p:nvSpPr>
          <p:cNvPr id="289" name="Google Shape;289;p26"/>
          <p:cNvSpPr txBox="1"/>
          <p:nvPr/>
        </p:nvSpPr>
        <p:spPr>
          <a:xfrm>
            <a:off x="3792820" y="4895196"/>
            <a:ext cx="7732182" cy="1547724"/>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2F5496"/>
              </a:buClr>
              <a:buSzPts val="1600"/>
              <a:buFont typeface="Calibri"/>
              <a:buNone/>
            </a:pPr>
            <a:r>
              <a:rPr lang="en-US" sz="1600">
                <a:solidFill>
                  <a:srgbClr val="2F5496"/>
                </a:solidFill>
                <a:latin typeface="Calibri"/>
                <a:ea typeface="Calibri"/>
                <a:cs typeface="Calibri"/>
                <a:sym typeface="Calibri"/>
              </a:rPr>
              <a:t>After 40 days of fasting and walking across the desert toward Mt. Horeb (Sinai), Elijah the prophet was shown God’s power and then God spoke to him in “a still, small voice.” God is not limited in how he can speak to us. God can speak in a whisper in the solitude of our minds, or he can speak in a dramatic way through a strong wind, an earthquake or a fire (I Kings 19:11-12). But most of the time, God seems to use a quiet, inner voice, and that can sometimes make it difficult to discern between God’s thoughts and our own thoughts.</a:t>
            </a:r>
            <a:endParaRPr/>
          </a:p>
        </p:txBody>
      </p:sp>
      <p:sp>
        <p:nvSpPr>
          <p:cNvPr id="290" name="Google Shape;290;p26">
            <a:hlinkClick r:id="" action="ppaction://hlinkshowjump?jump=nextslide"/>
          </p:cNvPr>
          <p:cNvSpPr/>
          <p:nvPr/>
        </p:nvSpPr>
        <p:spPr>
          <a:xfrm>
            <a:off x="672109" y="6571882"/>
            <a:ext cx="590910" cy="210956"/>
          </a:xfrm>
          <a:prstGeom prst="homePlat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a:solidFill>
                  <a:schemeClr val="lt1"/>
                </a:solidFill>
                <a:latin typeface="Corbel"/>
                <a:ea typeface="Corbel"/>
                <a:cs typeface="Corbel"/>
                <a:sym typeface="Corbel"/>
              </a:rPr>
              <a:t>Next</a:t>
            </a:r>
            <a:endParaRPr/>
          </a:p>
        </p:txBody>
      </p:sp>
      <p:pic>
        <p:nvPicPr>
          <p:cNvPr id="291" name="Google Shape;291;p26"/>
          <p:cNvPicPr preferRelativeResize="0"/>
          <p:nvPr/>
        </p:nvPicPr>
        <p:blipFill rotWithShape="1">
          <a:blip r:embed="rId3">
            <a:alphaModFix/>
          </a:blip>
          <a:srcRect/>
          <a:stretch/>
        </p:blipFill>
        <p:spPr>
          <a:xfrm>
            <a:off x="-723900" y="827542"/>
            <a:ext cx="609600" cy="609600"/>
          </a:xfrm>
          <a:prstGeom prst="rect">
            <a:avLst/>
          </a:prstGeom>
          <a:noFill/>
          <a:ln>
            <a:noFill/>
          </a:ln>
        </p:spPr>
      </p:pic>
      <p:pic>
        <p:nvPicPr>
          <p:cNvPr id="292" name="Google Shape;292;p26"/>
          <p:cNvPicPr preferRelativeResize="0"/>
          <p:nvPr/>
        </p:nvPicPr>
        <p:blipFill rotWithShape="1">
          <a:blip r:embed="rId3">
            <a:alphaModFix/>
          </a:blip>
          <a:srcRect/>
          <a:stretch/>
        </p:blipFill>
        <p:spPr>
          <a:xfrm>
            <a:off x="-723900" y="1783977"/>
            <a:ext cx="609600" cy="609600"/>
          </a:xfrm>
          <a:prstGeom prst="rect">
            <a:avLst/>
          </a:prstGeom>
          <a:noFill/>
          <a:ln>
            <a:noFill/>
          </a:ln>
        </p:spPr>
      </p:pic>
      <p:pic>
        <p:nvPicPr>
          <p:cNvPr id="293" name="Google Shape;293;p26"/>
          <p:cNvPicPr preferRelativeResize="0"/>
          <p:nvPr/>
        </p:nvPicPr>
        <p:blipFill rotWithShape="1">
          <a:blip r:embed="rId3">
            <a:alphaModFix/>
          </a:blip>
          <a:srcRect/>
          <a:stretch/>
        </p:blipFill>
        <p:spPr>
          <a:xfrm>
            <a:off x="-723900" y="3507988"/>
            <a:ext cx="609600" cy="609600"/>
          </a:xfrm>
          <a:prstGeom prst="rect">
            <a:avLst/>
          </a:prstGeom>
          <a:noFill/>
          <a:ln>
            <a:noFill/>
          </a:ln>
        </p:spPr>
      </p:pic>
      <p:pic>
        <p:nvPicPr>
          <p:cNvPr id="294" name="Google Shape;294;p26"/>
          <p:cNvPicPr preferRelativeResize="0"/>
          <p:nvPr/>
        </p:nvPicPr>
        <p:blipFill rotWithShape="1">
          <a:blip r:embed="rId3">
            <a:alphaModFix/>
          </a:blip>
          <a:srcRect/>
          <a:stretch/>
        </p:blipFill>
        <p:spPr>
          <a:xfrm>
            <a:off x="-723900" y="4957664"/>
            <a:ext cx="609600" cy="609600"/>
          </a:xfrm>
          <a:prstGeom prst="rect">
            <a:avLst/>
          </a:prstGeom>
          <a:noFill/>
          <a:ln>
            <a:noFill/>
          </a:ln>
        </p:spPr>
      </p:pic>
      <p:pic>
        <p:nvPicPr>
          <p:cNvPr id="295" name="Google Shape;295;p26"/>
          <p:cNvPicPr preferRelativeResize="0"/>
          <p:nvPr/>
        </p:nvPicPr>
        <p:blipFill rotWithShape="1">
          <a:blip r:embed="rId3">
            <a:alphaModFix/>
          </a:blip>
          <a:srcRect/>
          <a:stretch/>
        </p:blipFill>
        <p:spPr>
          <a:xfrm>
            <a:off x="-793274" y="4221396"/>
            <a:ext cx="609600" cy="609600"/>
          </a:xfrm>
          <a:prstGeom prst="rect">
            <a:avLst/>
          </a:prstGeom>
          <a:noFill/>
          <a:ln>
            <a:noFill/>
          </a:ln>
        </p:spPr>
      </p:pic>
      <p:pic>
        <p:nvPicPr>
          <p:cNvPr id="296" name="Google Shape;296;p26"/>
          <p:cNvPicPr preferRelativeResize="0"/>
          <p:nvPr/>
        </p:nvPicPr>
        <p:blipFill rotWithShape="1">
          <a:blip r:embed="rId3">
            <a:alphaModFix/>
          </a:blip>
          <a:srcRect/>
          <a:stretch/>
        </p:blipFill>
        <p:spPr>
          <a:xfrm>
            <a:off x="-723900" y="2629947"/>
            <a:ext cx="609600" cy="6096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87"/>
                                        </p:tgtEl>
                                        <p:attrNameLst>
                                          <p:attrName>style.visibility</p:attrName>
                                        </p:attrNameLst>
                                      </p:cBhvr>
                                      <p:to>
                                        <p:strVal val="visible"/>
                                      </p:to>
                                    </p:set>
                                    <p:animEffect transition="in" filter="fade">
                                      <p:cBhvr>
                                        <p:cTn id="7" dur="500"/>
                                        <p:tgtEl>
                                          <p:spTgt spid="28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91"/>
                                        </p:tgtEl>
                                        <p:attrNameLst>
                                          <p:attrName>style.visibility</p:attrName>
                                        </p:attrNameLst>
                                      </p:cBhvr>
                                      <p:to>
                                        <p:strVal val="visible"/>
                                      </p:to>
                                    </p:set>
                                    <p:animEffect transition="in" filter="fade">
                                      <p:cBhvr>
                                        <p:cTn id="11" dur="5000"/>
                                        <p:tgtEl>
                                          <p:spTgt spid="291"/>
                                        </p:tgtEl>
                                      </p:cBhvr>
                                    </p:animEffect>
                                  </p:childTnLst>
                                </p:cTn>
                              </p:par>
                            </p:childTnLst>
                          </p:cTn>
                        </p:par>
                        <p:par>
                          <p:cTn id="12" fill="hold">
                            <p:stCondLst>
                              <p:cond delay="5500"/>
                            </p:stCondLst>
                            <p:childTnLst>
                              <p:par>
                                <p:cTn id="13" presetID="10" presetClass="entr" presetSubtype="0" fill="hold" nodeType="afterEffect">
                                  <p:stCondLst>
                                    <p:cond delay="0"/>
                                  </p:stCondLst>
                                  <p:childTnLst>
                                    <p:set>
                                      <p:cBhvr>
                                        <p:cTn id="14" dur="1" fill="hold">
                                          <p:stCondLst>
                                            <p:cond delay="0"/>
                                          </p:stCondLst>
                                        </p:cTn>
                                        <p:tgtEl>
                                          <p:spTgt spid="286"/>
                                        </p:tgtEl>
                                        <p:attrNameLst>
                                          <p:attrName>style.visibility</p:attrName>
                                        </p:attrNameLst>
                                      </p:cBhvr>
                                      <p:to>
                                        <p:strVal val="visible"/>
                                      </p:to>
                                    </p:set>
                                    <p:animEffect transition="in" filter="fade">
                                      <p:cBhvr>
                                        <p:cTn id="15" dur="500"/>
                                        <p:tgtEl>
                                          <p:spTgt spid="286"/>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292"/>
                                        </p:tgtEl>
                                        <p:attrNameLst>
                                          <p:attrName>style.visibility</p:attrName>
                                        </p:attrNameLst>
                                      </p:cBhvr>
                                      <p:to>
                                        <p:strVal val="visible"/>
                                      </p:to>
                                    </p:set>
                                    <p:animEffect transition="in" filter="fade">
                                      <p:cBhvr>
                                        <p:cTn id="19" dur="3168"/>
                                        <p:tgtEl>
                                          <p:spTgt spid="292"/>
                                        </p:tgtEl>
                                      </p:cBhvr>
                                    </p:animEffect>
                                  </p:childTnLst>
                                </p:cTn>
                              </p:par>
                            </p:childTnLst>
                          </p:cTn>
                        </p:par>
                        <p:par>
                          <p:cTn id="20" fill="hold">
                            <p:stCondLst>
                              <p:cond delay="9168"/>
                            </p:stCondLst>
                            <p:childTnLst>
                              <p:par>
                                <p:cTn id="21" presetID="10" presetClass="entr" presetSubtype="0" fill="hold" nodeType="afterEffect">
                                  <p:stCondLst>
                                    <p:cond delay="0"/>
                                  </p:stCondLst>
                                  <p:childTnLst>
                                    <p:set>
                                      <p:cBhvr>
                                        <p:cTn id="22" dur="1" fill="hold">
                                          <p:stCondLst>
                                            <p:cond delay="0"/>
                                          </p:stCondLst>
                                        </p:cTn>
                                        <p:tgtEl>
                                          <p:spTgt spid="296"/>
                                        </p:tgtEl>
                                        <p:attrNameLst>
                                          <p:attrName>style.visibility</p:attrName>
                                        </p:attrNameLst>
                                      </p:cBhvr>
                                      <p:to>
                                        <p:strVal val="visible"/>
                                      </p:to>
                                    </p:set>
                                    <p:animEffect transition="in" filter="fade">
                                      <p:cBhvr>
                                        <p:cTn id="23" dur="5000"/>
                                        <p:tgtEl>
                                          <p:spTgt spid="296"/>
                                        </p:tgtEl>
                                      </p:cBhvr>
                                    </p:animEffect>
                                  </p:childTnLst>
                                </p:cTn>
                              </p:par>
                            </p:childTnLst>
                          </p:cTn>
                        </p:par>
                        <p:par>
                          <p:cTn id="24" fill="hold">
                            <p:stCondLst>
                              <p:cond delay="14168"/>
                            </p:stCondLst>
                            <p:childTnLst>
                              <p:par>
                                <p:cTn id="25" presetID="10" presetClass="entr" presetSubtype="0" fill="hold" nodeType="afterEffect">
                                  <p:stCondLst>
                                    <p:cond delay="0"/>
                                  </p:stCondLst>
                                  <p:childTnLst>
                                    <p:set>
                                      <p:cBhvr>
                                        <p:cTn id="26" dur="1" fill="hold">
                                          <p:stCondLst>
                                            <p:cond delay="0"/>
                                          </p:stCondLst>
                                        </p:cTn>
                                        <p:tgtEl>
                                          <p:spTgt spid="288"/>
                                        </p:tgtEl>
                                        <p:attrNameLst>
                                          <p:attrName>style.visibility</p:attrName>
                                        </p:attrNameLst>
                                      </p:cBhvr>
                                      <p:to>
                                        <p:strVal val="visible"/>
                                      </p:to>
                                    </p:set>
                                    <p:animEffect transition="in" filter="fade">
                                      <p:cBhvr>
                                        <p:cTn id="27" dur="500"/>
                                        <p:tgtEl>
                                          <p:spTgt spid="288"/>
                                        </p:tgtEl>
                                      </p:cBhvr>
                                    </p:animEffect>
                                  </p:childTnLst>
                                </p:cTn>
                              </p:par>
                            </p:childTnLst>
                          </p:cTn>
                        </p:par>
                        <p:par>
                          <p:cTn id="28" fill="hold">
                            <p:stCondLst>
                              <p:cond delay="14668"/>
                            </p:stCondLst>
                            <p:childTnLst>
                              <p:par>
                                <p:cTn id="29" presetID="10" presetClass="entr" presetSubtype="0" fill="hold" nodeType="afterEffect">
                                  <p:stCondLst>
                                    <p:cond delay="0"/>
                                  </p:stCondLst>
                                  <p:childTnLst>
                                    <p:set>
                                      <p:cBhvr>
                                        <p:cTn id="30" dur="1" fill="hold">
                                          <p:stCondLst>
                                            <p:cond delay="0"/>
                                          </p:stCondLst>
                                        </p:cTn>
                                        <p:tgtEl>
                                          <p:spTgt spid="293"/>
                                        </p:tgtEl>
                                        <p:attrNameLst>
                                          <p:attrName>style.visibility</p:attrName>
                                        </p:attrNameLst>
                                      </p:cBhvr>
                                      <p:to>
                                        <p:strVal val="visible"/>
                                      </p:to>
                                    </p:set>
                                    <p:animEffect transition="in" filter="fade">
                                      <p:cBhvr>
                                        <p:cTn id="31" dur="5000"/>
                                        <p:tgtEl>
                                          <p:spTgt spid="293"/>
                                        </p:tgtEl>
                                      </p:cBhvr>
                                    </p:animEffect>
                                  </p:childTnLst>
                                </p:cTn>
                              </p:par>
                            </p:childTnLst>
                          </p:cTn>
                        </p:par>
                        <p:par>
                          <p:cTn id="32" fill="hold">
                            <p:stCondLst>
                              <p:cond delay="19668"/>
                            </p:stCondLst>
                            <p:childTnLst>
                              <p:par>
                                <p:cTn id="33" presetID="10" presetClass="entr" presetSubtype="0" fill="hold" nodeType="afterEffect">
                                  <p:stCondLst>
                                    <p:cond delay="0"/>
                                  </p:stCondLst>
                                  <p:childTnLst>
                                    <p:set>
                                      <p:cBhvr>
                                        <p:cTn id="34" dur="1" fill="hold">
                                          <p:stCondLst>
                                            <p:cond delay="0"/>
                                          </p:stCondLst>
                                        </p:cTn>
                                        <p:tgtEl>
                                          <p:spTgt spid="295"/>
                                        </p:tgtEl>
                                        <p:attrNameLst>
                                          <p:attrName>style.visibility</p:attrName>
                                        </p:attrNameLst>
                                      </p:cBhvr>
                                      <p:to>
                                        <p:strVal val="visible"/>
                                      </p:to>
                                    </p:set>
                                    <p:animEffect transition="in" filter="fade">
                                      <p:cBhvr>
                                        <p:cTn id="35" dur="5000"/>
                                        <p:tgtEl>
                                          <p:spTgt spid="295"/>
                                        </p:tgtEl>
                                      </p:cBhvr>
                                    </p:animEffect>
                                  </p:childTnLst>
                                </p:cTn>
                              </p:par>
                            </p:childTnLst>
                          </p:cTn>
                        </p:par>
                        <p:par>
                          <p:cTn id="36" fill="hold">
                            <p:stCondLst>
                              <p:cond delay="24668"/>
                            </p:stCondLst>
                            <p:childTnLst>
                              <p:par>
                                <p:cTn id="37" presetID="10" presetClass="entr" presetSubtype="0" fill="hold" nodeType="afterEffect">
                                  <p:stCondLst>
                                    <p:cond delay="0"/>
                                  </p:stCondLst>
                                  <p:childTnLst>
                                    <p:set>
                                      <p:cBhvr>
                                        <p:cTn id="38" dur="1" fill="hold">
                                          <p:stCondLst>
                                            <p:cond delay="0"/>
                                          </p:stCondLst>
                                        </p:cTn>
                                        <p:tgtEl>
                                          <p:spTgt spid="289"/>
                                        </p:tgtEl>
                                        <p:attrNameLst>
                                          <p:attrName>style.visibility</p:attrName>
                                        </p:attrNameLst>
                                      </p:cBhvr>
                                      <p:to>
                                        <p:strVal val="visible"/>
                                      </p:to>
                                    </p:set>
                                    <p:animEffect transition="in" filter="fade">
                                      <p:cBhvr>
                                        <p:cTn id="39" dur="500"/>
                                        <p:tgtEl>
                                          <p:spTgt spid="289"/>
                                        </p:tgtEl>
                                      </p:cBhvr>
                                    </p:animEffect>
                                  </p:childTnLst>
                                </p:cTn>
                              </p:par>
                            </p:childTnLst>
                          </p:cTn>
                        </p:par>
                        <p:par>
                          <p:cTn id="40" fill="hold">
                            <p:stCondLst>
                              <p:cond delay="25168"/>
                            </p:stCondLst>
                            <p:childTnLst>
                              <p:par>
                                <p:cTn id="41" presetID="10" presetClass="entr" presetSubtype="0" fill="hold" nodeType="afterEffect">
                                  <p:stCondLst>
                                    <p:cond delay="0"/>
                                  </p:stCondLst>
                                  <p:childTnLst>
                                    <p:set>
                                      <p:cBhvr>
                                        <p:cTn id="42" dur="1" fill="hold">
                                          <p:stCondLst>
                                            <p:cond delay="0"/>
                                          </p:stCondLst>
                                        </p:cTn>
                                        <p:tgtEl>
                                          <p:spTgt spid="294"/>
                                        </p:tgtEl>
                                        <p:attrNameLst>
                                          <p:attrName>style.visibility</p:attrName>
                                        </p:attrNameLst>
                                      </p:cBhvr>
                                      <p:to>
                                        <p:strVal val="visible"/>
                                      </p:to>
                                    </p:set>
                                    <p:animEffect transition="in" filter="fade">
                                      <p:cBhvr>
                                        <p:cTn id="43" dur="5000"/>
                                        <p:tgtEl>
                                          <p:spTgt spid="294"/>
                                        </p:tgtEl>
                                      </p:cBhvr>
                                    </p:animEffect>
                                  </p:childTnLst>
                                </p:cTn>
                              </p:par>
                            </p:childTnLst>
                          </p:cTn>
                        </p:par>
                        <p:par>
                          <p:cTn id="44" fill="hold">
                            <p:stCondLst>
                              <p:cond delay="30168"/>
                            </p:stCondLst>
                            <p:childTnLst>
                              <p:par>
                                <p:cTn id="45" presetID="10" presetClass="entr" presetSubtype="0" fill="hold" nodeType="afterEffect">
                                  <p:stCondLst>
                                    <p:cond delay="0"/>
                                  </p:stCondLst>
                                  <p:childTnLst>
                                    <p:set>
                                      <p:cBhvr>
                                        <p:cTn id="46" dur="1" fill="hold">
                                          <p:stCondLst>
                                            <p:cond delay="0"/>
                                          </p:stCondLst>
                                        </p:cTn>
                                        <p:tgtEl>
                                          <p:spTgt spid="290"/>
                                        </p:tgtEl>
                                        <p:attrNameLst>
                                          <p:attrName>style.visibility</p:attrName>
                                        </p:attrNameLst>
                                      </p:cBhvr>
                                      <p:to>
                                        <p:strVal val="visible"/>
                                      </p:to>
                                    </p:set>
                                    <p:animEffect transition="in" filter="fade">
                                      <p:cBhvr>
                                        <p:cTn id="47" dur="500"/>
                                        <p:tgtEl>
                                          <p:spTgt spid="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pic>
        <p:nvPicPr>
          <p:cNvPr id="302" name="Google Shape;302;p27"/>
          <p:cNvPicPr preferRelativeResize="0"/>
          <p:nvPr/>
        </p:nvPicPr>
        <p:blipFill rotWithShape="1">
          <a:blip r:embed="rId3">
            <a:alphaModFix/>
          </a:blip>
          <a:srcRect/>
          <a:stretch/>
        </p:blipFill>
        <p:spPr>
          <a:xfrm>
            <a:off x="3437791" y="1"/>
            <a:ext cx="8789377" cy="5185758"/>
          </a:xfrm>
          <a:prstGeom prst="rect">
            <a:avLst/>
          </a:prstGeom>
          <a:noFill/>
          <a:ln>
            <a:noFill/>
          </a:ln>
        </p:spPr>
      </p:pic>
      <p:sp>
        <p:nvSpPr>
          <p:cNvPr id="303" name="Google Shape;303;p27"/>
          <p:cNvSpPr txBox="1">
            <a:spLocks noGrp="1"/>
          </p:cNvSpPr>
          <p:nvPr>
            <p:ph type="title"/>
          </p:nvPr>
        </p:nvSpPr>
        <p:spPr>
          <a:xfrm>
            <a:off x="252919" y="1123837"/>
            <a:ext cx="2947482" cy="460118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3600"/>
              <a:buFont typeface="Corbel"/>
              <a:buNone/>
            </a:pPr>
            <a:r>
              <a:rPr lang="en-US"/>
              <a:t>Reflection</a:t>
            </a:r>
            <a:endParaRPr/>
          </a:p>
        </p:txBody>
      </p:sp>
      <p:sp>
        <p:nvSpPr>
          <p:cNvPr id="304" name="Google Shape;304;p27"/>
          <p:cNvSpPr txBox="1">
            <a:spLocks noGrp="1"/>
          </p:cNvSpPr>
          <p:nvPr>
            <p:ph type="sldNum" idx="12"/>
          </p:nvPr>
        </p:nvSpPr>
        <p:spPr>
          <a:xfrm>
            <a:off x="386178" y="6509034"/>
            <a:ext cx="590911" cy="321062"/>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15</a:t>
            </a:fld>
            <a:endParaRPr/>
          </a:p>
        </p:txBody>
      </p:sp>
      <p:sp>
        <p:nvSpPr>
          <p:cNvPr id="305" name="Google Shape;305;p27"/>
          <p:cNvSpPr txBox="1">
            <a:spLocks noGrp="1"/>
          </p:cNvSpPr>
          <p:nvPr>
            <p:ph type="body" idx="4294967295"/>
          </p:nvPr>
        </p:nvSpPr>
        <p:spPr>
          <a:xfrm>
            <a:off x="3705252" y="3613183"/>
            <a:ext cx="7732712" cy="730217"/>
          </a:xfrm>
          <a:prstGeom prst="rect">
            <a:avLst/>
          </a:prstGeom>
          <a:solidFill>
            <a:srgbClr val="B0E3ED">
              <a:alpha val="83921"/>
            </a:srgbClr>
          </a:solidFill>
          <a:ln>
            <a:noFill/>
          </a:ln>
        </p:spPr>
        <p:txBody>
          <a:bodyPr spcFirstLastPara="1" wrap="square" lIns="91425" tIns="45700" rIns="91425" bIns="45700" anchor="ctr" anchorCtr="0">
            <a:noAutofit/>
          </a:bodyPr>
          <a:lstStyle/>
          <a:p>
            <a:pPr marL="0" marR="0" lvl="0" indent="0" algn="just" rtl="0">
              <a:lnSpc>
                <a:spcPct val="90000"/>
              </a:lnSpc>
              <a:spcBef>
                <a:spcPts val="0"/>
              </a:spcBef>
              <a:spcAft>
                <a:spcPts val="0"/>
              </a:spcAft>
              <a:buSzPts val="1500"/>
              <a:buNone/>
            </a:pPr>
            <a:endParaRPr sz="1500">
              <a:latin typeface="Calibri"/>
              <a:ea typeface="Calibri"/>
              <a:cs typeface="Calibri"/>
              <a:sym typeface="Calibri"/>
            </a:endParaRPr>
          </a:p>
          <a:p>
            <a:pPr marL="0" marR="0" lvl="0" indent="0" algn="just" rtl="0">
              <a:lnSpc>
                <a:spcPct val="100000"/>
              </a:lnSpc>
              <a:spcBef>
                <a:spcPts val="0"/>
              </a:spcBef>
              <a:spcAft>
                <a:spcPts val="0"/>
              </a:spcAft>
              <a:buSzPts val="1500"/>
              <a:buNone/>
            </a:pPr>
            <a:r>
              <a:rPr lang="en-US" sz="1500">
                <a:latin typeface="Calibri"/>
                <a:ea typeface="Calibri"/>
                <a:cs typeface="Calibri"/>
                <a:sym typeface="Calibri"/>
              </a:rPr>
              <a:t>Which of the ways we’ve discussed has He spoken with you?</a:t>
            </a:r>
            <a:endParaRPr/>
          </a:p>
          <a:p>
            <a:pPr marL="0" marR="0" lvl="0" indent="0" algn="just" rtl="0">
              <a:lnSpc>
                <a:spcPct val="90000"/>
              </a:lnSpc>
              <a:spcBef>
                <a:spcPts val="0"/>
              </a:spcBef>
              <a:spcAft>
                <a:spcPts val="0"/>
              </a:spcAft>
              <a:buSzPts val="1500"/>
              <a:buNone/>
            </a:pPr>
            <a:endParaRPr sz="1500" i="1">
              <a:latin typeface="Calibri"/>
              <a:ea typeface="Calibri"/>
              <a:cs typeface="Calibri"/>
              <a:sym typeface="Calibri"/>
            </a:endParaRPr>
          </a:p>
        </p:txBody>
      </p:sp>
      <p:sp>
        <p:nvSpPr>
          <p:cNvPr id="306" name="Google Shape;306;p27"/>
          <p:cNvSpPr txBox="1"/>
          <p:nvPr/>
        </p:nvSpPr>
        <p:spPr>
          <a:xfrm>
            <a:off x="3914008" y="1088425"/>
            <a:ext cx="7315200" cy="1547724"/>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2F5496"/>
              </a:buClr>
              <a:buSzPts val="2400"/>
              <a:buFont typeface="Calibri"/>
              <a:buNone/>
            </a:pPr>
            <a:r>
              <a:rPr lang="en-US" sz="2400" b="1" u="sng">
                <a:solidFill>
                  <a:srgbClr val="2F5496"/>
                </a:solidFill>
                <a:latin typeface="Calibri"/>
                <a:ea typeface="Calibri"/>
                <a:cs typeface="Calibri"/>
                <a:sym typeface="Calibri"/>
              </a:rPr>
              <a:t>Reflection</a:t>
            </a:r>
            <a:endParaRPr sz="2400" b="1">
              <a:solidFill>
                <a:srgbClr val="2F5496"/>
              </a:solidFill>
              <a:latin typeface="Calibri"/>
              <a:ea typeface="Calibri"/>
              <a:cs typeface="Calibri"/>
              <a:sym typeface="Calibri"/>
            </a:endParaRPr>
          </a:p>
          <a:p>
            <a:pPr marL="0" marR="0" lvl="0" indent="0" algn="l" rtl="0">
              <a:lnSpc>
                <a:spcPct val="90000"/>
              </a:lnSpc>
              <a:spcBef>
                <a:spcPts val="0"/>
              </a:spcBef>
              <a:spcAft>
                <a:spcPts val="0"/>
              </a:spcAft>
              <a:buClr>
                <a:srgbClr val="FFFFFF"/>
              </a:buClr>
              <a:buSzPts val="2400"/>
              <a:buFont typeface="Corbel"/>
              <a:buNone/>
            </a:pPr>
            <a:endParaRPr sz="2400">
              <a:solidFill>
                <a:srgbClr val="2F5496"/>
              </a:solidFill>
              <a:latin typeface="Calibri"/>
              <a:ea typeface="Calibri"/>
              <a:cs typeface="Calibri"/>
              <a:sym typeface="Calibri"/>
            </a:endParaRPr>
          </a:p>
          <a:p>
            <a:pPr marL="0" marR="0" lvl="0" indent="0" algn="l" rtl="0">
              <a:lnSpc>
                <a:spcPct val="90000"/>
              </a:lnSpc>
              <a:spcBef>
                <a:spcPts val="0"/>
              </a:spcBef>
              <a:spcAft>
                <a:spcPts val="0"/>
              </a:spcAft>
              <a:buClr>
                <a:srgbClr val="2F5496"/>
              </a:buClr>
              <a:buSzPts val="2400"/>
              <a:buFont typeface="Calibri"/>
              <a:buNone/>
            </a:pPr>
            <a:r>
              <a:rPr lang="en-US" sz="2400">
                <a:solidFill>
                  <a:srgbClr val="2F5496"/>
                </a:solidFill>
                <a:latin typeface="Calibri"/>
                <a:ea typeface="Calibri"/>
                <a:cs typeface="Calibri"/>
                <a:sym typeface="Calibri"/>
              </a:rPr>
              <a:t>Reflect for a moment on the ways God speaks to us. As we’ve just discussed, He is a God of infinite variety, meeting our needs and His purpose in limitless ways.</a:t>
            </a:r>
            <a:endParaRPr/>
          </a:p>
        </p:txBody>
      </p:sp>
      <p:sp>
        <p:nvSpPr>
          <p:cNvPr id="307" name="Google Shape;307;p27">
            <a:hlinkClick r:id="" action="ppaction://hlinkshowjump?jump=nextslide"/>
          </p:cNvPr>
          <p:cNvSpPr/>
          <p:nvPr/>
        </p:nvSpPr>
        <p:spPr>
          <a:xfrm>
            <a:off x="672109" y="6571882"/>
            <a:ext cx="590910" cy="210956"/>
          </a:xfrm>
          <a:prstGeom prst="homePlat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a:solidFill>
                  <a:schemeClr val="lt1"/>
                </a:solidFill>
                <a:latin typeface="Corbel"/>
                <a:ea typeface="Corbel"/>
                <a:cs typeface="Corbel"/>
                <a:sym typeface="Corbel"/>
              </a:rPr>
              <a:t>Next</a:t>
            </a:r>
            <a:endParaRPr/>
          </a:p>
        </p:txBody>
      </p:sp>
      <p:sp>
        <p:nvSpPr>
          <p:cNvPr id="308" name="Google Shape;308;p27"/>
          <p:cNvSpPr txBox="1"/>
          <p:nvPr/>
        </p:nvSpPr>
        <p:spPr>
          <a:xfrm>
            <a:off x="3705252" y="4486547"/>
            <a:ext cx="7732712" cy="730217"/>
          </a:xfrm>
          <a:prstGeom prst="rect">
            <a:avLst/>
          </a:prstGeom>
          <a:solidFill>
            <a:srgbClr val="B0E3ED">
              <a:alpha val="83921"/>
            </a:srgbClr>
          </a:solidFill>
          <a:ln>
            <a:noFill/>
          </a:ln>
        </p:spPr>
        <p:txBody>
          <a:bodyPr spcFirstLastPara="1" wrap="square" lIns="91425" tIns="45700" rIns="91425" bIns="45700" anchor="ctr" anchorCtr="0">
            <a:noAutofit/>
          </a:bodyPr>
          <a:lstStyle/>
          <a:p>
            <a:pPr marL="0" marR="0" lvl="0" indent="0" algn="just" rtl="0">
              <a:lnSpc>
                <a:spcPct val="90000"/>
              </a:lnSpc>
              <a:spcBef>
                <a:spcPts val="0"/>
              </a:spcBef>
              <a:spcAft>
                <a:spcPts val="0"/>
              </a:spcAft>
              <a:buClr>
                <a:schemeClr val="accent1"/>
              </a:buClr>
              <a:buSzPts val="1500"/>
              <a:buFont typeface="Noto Sans Symbols"/>
              <a:buNone/>
            </a:pPr>
            <a:endParaRPr sz="1500">
              <a:solidFill>
                <a:srgbClr val="595959"/>
              </a:solidFill>
              <a:latin typeface="Calibri"/>
              <a:ea typeface="Calibri"/>
              <a:cs typeface="Calibri"/>
              <a:sym typeface="Calibri"/>
            </a:endParaRPr>
          </a:p>
          <a:p>
            <a:pPr marL="0" marR="0" lvl="0" indent="0" algn="just" rtl="0">
              <a:lnSpc>
                <a:spcPct val="100000"/>
              </a:lnSpc>
              <a:spcBef>
                <a:spcPts val="0"/>
              </a:spcBef>
              <a:spcAft>
                <a:spcPts val="0"/>
              </a:spcAft>
              <a:buClr>
                <a:schemeClr val="accent1"/>
              </a:buClr>
              <a:buSzPts val="1500"/>
              <a:buFont typeface="Noto Sans Symbols"/>
              <a:buNone/>
            </a:pPr>
            <a:r>
              <a:rPr lang="en-US" sz="1500">
                <a:solidFill>
                  <a:srgbClr val="595959"/>
                </a:solidFill>
                <a:latin typeface="Calibri"/>
                <a:ea typeface="Calibri"/>
                <a:cs typeface="Calibri"/>
                <a:sym typeface="Calibri"/>
              </a:rPr>
              <a:t>What are some other ways He’s spoken to you?</a:t>
            </a:r>
            <a:endParaRPr/>
          </a:p>
          <a:p>
            <a:pPr marL="0" marR="0" lvl="0" indent="0" algn="just" rtl="0">
              <a:lnSpc>
                <a:spcPct val="90000"/>
              </a:lnSpc>
              <a:spcBef>
                <a:spcPts val="0"/>
              </a:spcBef>
              <a:spcAft>
                <a:spcPts val="0"/>
              </a:spcAft>
              <a:buClr>
                <a:schemeClr val="accent1"/>
              </a:buClr>
              <a:buSzPts val="1500"/>
              <a:buFont typeface="Noto Sans Symbols"/>
              <a:buNone/>
            </a:pPr>
            <a:endParaRPr sz="1500" i="1">
              <a:solidFill>
                <a:srgbClr val="595959"/>
              </a:solidFill>
              <a:latin typeface="Calibri"/>
              <a:ea typeface="Calibri"/>
              <a:cs typeface="Calibri"/>
              <a:sym typeface="Calibri"/>
            </a:endParaRPr>
          </a:p>
        </p:txBody>
      </p:sp>
      <p:sp>
        <p:nvSpPr>
          <p:cNvPr id="309" name="Google Shape;309;p27"/>
          <p:cNvSpPr txBox="1"/>
          <p:nvPr/>
        </p:nvSpPr>
        <p:spPr>
          <a:xfrm>
            <a:off x="3705252" y="5359911"/>
            <a:ext cx="7732712" cy="730217"/>
          </a:xfrm>
          <a:prstGeom prst="rect">
            <a:avLst/>
          </a:prstGeom>
          <a:solidFill>
            <a:srgbClr val="B0E3ED">
              <a:alpha val="83921"/>
            </a:srgbClr>
          </a:solidFill>
          <a:ln>
            <a:noFill/>
          </a:ln>
        </p:spPr>
        <p:txBody>
          <a:bodyPr spcFirstLastPara="1" wrap="square" lIns="91425" tIns="45700" rIns="91425" bIns="45700" anchor="ctr" anchorCtr="0">
            <a:noAutofit/>
          </a:bodyPr>
          <a:lstStyle/>
          <a:p>
            <a:pPr marL="0" marR="0" lvl="0" indent="0" algn="just" rtl="0">
              <a:lnSpc>
                <a:spcPct val="90000"/>
              </a:lnSpc>
              <a:spcBef>
                <a:spcPts val="0"/>
              </a:spcBef>
              <a:spcAft>
                <a:spcPts val="0"/>
              </a:spcAft>
              <a:buClr>
                <a:schemeClr val="accent1"/>
              </a:buClr>
              <a:buSzPts val="1500"/>
              <a:buFont typeface="Noto Sans Symbols"/>
              <a:buNone/>
            </a:pPr>
            <a:endParaRPr sz="1500">
              <a:solidFill>
                <a:srgbClr val="595959"/>
              </a:solidFill>
              <a:latin typeface="Calibri"/>
              <a:ea typeface="Calibri"/>
              <a:cs typeface="Calibri"/>
              <a:sym typeface="Calibri"/>
            </a:endParaRPr>
          </a:p>
          <a:p>
            <a:pPr marL="0" marR="0" lvl="0" indent="0" algn="just" rtl="0">
              <a:lnSpc>
                <a:spcPct val="100000"/>
              </a:lnSpc>
              <a:spcBef>
                <a:spcPts val="0"/>
              </a:spcBef>
              <a:spcAft>
                <a:spcPts val="0"/>
              </a:spcAft>
              <a:buClr>
                <a:schemeClr val="accent1"/>
              </a:buClr>
              <a:buSzPts val="1500"/>
              <a:buFont typeface="Noto Sans Symbols"/>
              <a:buNone/>
            </a:pPr>
            <a:r>
              <a:rPr lang="en-US" sz="1500">
                <a:solidFill>
                  <a:srgbClr val="595959"/>
                </a:solidFill>
                <a:latin typeface="Calibri"/>
                <a:ea typeface="Calibri"/>
                <a:cs typeface="Calibri"/>
                <a:sym typeface="Calibri"/>
              </a:rPr>
              <a:t>Do you think there are times He’s spoken to you and you did not realize it at the time?</a:t>
            </a:r>
            <a:endParaRPr/>
          </a:p>
          <a:p>
            <a:pPr marL="0" marR="0" lvl="0" indent="0" algn="just" rtl="0">
              <a:lnSpc>
                <a:spcPct val="90000"/>
              </a:lnSpc>
              <a:spcBef>
                <a:spcPts val="0"/>
              </a:spcBef>
              <a:spcAft>
                <a:spcPts val="0"/>
              </a:spcAft>
              <a:buClr>
                <a:schemeClr val="accent1"/>
              </a:buClr>
              <a:buSzPts val="1500"/>
              <a:buFont typeface="Noto Sans Symbols"/>
              <a:buNone/>
            </a:pPr>
            <a:endParaRPr sz="1500" i="1">
              <a:solidFill>
                <a:srgbClr val="595959"/>
              </a:solidFill>
              <a:latin typeface="Calibri"/>
              <a:ea typeface="Calibri"/>
              <a:cs typeface="Calibri"/>
              <a:sym typeface="Calibri"/>
            </a:endParaRPr>
          </a:p>
        </p:txBody>
      </p:sp>
      <p:pic>
        <p:nvPicPr>
          <p:cNvPr id="310" name="Google Shape;310;p27"/>
          <p:cNvPicPr preferRelativeResize="0"/>
          <p:nvPr/>
        </p:nvPicPr>
        <p:blipFill rotWithShape="1">
          <a:blip r:embed="rId4">
            <a:alphaModFix/>
          </a:blip>
          <a:srcRect/>
          <a:stretch/>
        </p:blipFill>
        <p:spPr>
          <a:xfrm>
            <a:off x="-728360" y="1071785"/>
            <a:ext cx="609600" cy="609600"/>
          </a:xfrm>
          <a:prstGeom prst="rect">
            <a:avLst/>
          </a:prstGeom>
          <a:noFill/>
          <a:ln>
            <a:noFill/>
          </a:ln>
        </p:spPr>
      </p:pic>
      <p:pic>
        <p:nvPicPr>
          <p:cNvPr id="311" name="Google Shape;311;p27"/>
          <p:cNvPicPr preferRelativeResize="0"/>
          <p:nvPr/>
        </p:nvPicPr>
        <p:blipFill rotWithShape="1">
          <a:blip r:embed="rId4">
            <a:alphaModFix/>
          </a:blip>
          <a:srcRect/>
          <a:stretch/>
        </p:blipFill>
        <p:spPr>
          <a:xfrm>
            <a:off x="-728360" y="3409839"/>
            <a:ext cx="609600" cy="609600"/>
          </a:xfrm>
          <a:prstGeom prst="rect">
            <a:avLst/>
          </a:prstGeom>
          <a:noFill/>
          <a:ln>
            <a:noFill/>
          </a:ln>
        </p:spPr>
      </p:pic>
      <p:sp>
        <p:nvSpPr>
          <p:cNvPr id="312" name="Google Shape;312;p27"/>
          <p:cNvSpPr txBox="1"/>
          <p:nvPr/>
        </p:nvSpPr>
        <p:spPr>
          <a:xfrm>
            <a:off x="-870801" y="2393495"/>
            <a:ext cx="870801"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FF0000"/>
                </a:solidFill>
                <a:latin typeface="Corbel"/>
                <a:ea typeface="Corbel"/>
                <a:cs typeface="Corbel"/>
                <a:sym typeface="Corbel"/>
              </a:rPr>
              <a:t>Use “Friendly” for questions</a:t>
            </a:r>
            <a:endParaRPr/>
          </a:p>
        </p:txBody>
      </p:sp>
      <p:pic>
        <p:nvPicPr>
          <p:cNvPr id="313" name="Google Shape;313;p27"/>
          <p:cNvPicPr preferRelativeResize="0"/>
          <p:nvPr/>
        </p:nvPicPr>
        <p:blipFill rotWithShape="1">
          <a:blip r:embed="rId4">
            <a:alphaModFix/>
          </a:blip>
          <a:srcRect/>
          <a:stretch/>
        </p:blipFill>
        <p:spPr>
          <a:xfrm>
            <a:off x="-795211" y="4486547"/>
            <a:ext cx="609600" cy="609600"/>
          </a:xfrm>
          <a:prstGeom prst="rect">
            <a:avLst/>
          </a:prstGeom>
          <a:noFill/>
          <a:ln>
            <a:noFill/>
          </a:ln>
        </p:spPr>
      </p:pic>
      <p:pic>
        <p:nvPicPr>
          <p:cNvPr id="314" name="Google Shape;314;p27"/>
          <p:cNvPicPr preferRelativeResize="0"/>
          <p:nvPr/>
        </p:nvPicPr>
        <p:blipFill rotWithShape="1">
          <a:blip r:embed="rId4">
            <a:alphaModFix/>
          </a:blip>
          <a:srcRect/>
          <a:stretch/>
        </p:blipFill>
        <p:spPr>
          <a:xfrm>
            <a:off x="-787940" y="5481415"/>
            <a:ext cx="609600" cy="6096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06"/>
                                        </p:tgtEl>
                                        <p:attrNameLst>
                                          <p:attrName>style.visibility</p:attrName>
                                        </p:attrNameLst>
                                      </p:cBhvr>
                                      <p:to>
                                        <p:strVal val="visible"/>
                                      </p:to>
                                    </p:set>
                                    <p:animEffect transition="in" filter="fade">
                                      <p:cBhvr>
                                        <p:cTn id="7" dur="500"/>
                                        <p:tgtEl>
                                          <p:spTgt spid="30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10"/>
                                        </p:tgtEl>
                                        <p:attrNameLst>
                                          <p:attrName>style.visibility</p:attrName>
                                        </p:attrNameLst>
                                      </p:cBhvr>
                                      <p:to>
                                        <p:strVal val="visible"/>
                                      </p:to>
                                    </p:set>
                                    <p:animEffect transition="in" filter="fade">
                                      <p:cBhvr>
                                        <p:cTn id="11" dur="5000"/>
                                        <p:tgtEl>
                                          <p:spTgt spid="310"/>
                                        </p:tgtEl>
                                      </p:cBhvr>
                                    </p:animEffect>
                                  </p:childTnLst>
                                </p:cTn>
                              </p:par>
                            </p:childTnLst>
                          </p:cTn>
                        </p:par>
                        <p:par>
                          <p:cTn id="12" fill="hold">
                            <p:stCondLst>
                              <p:cond delay="5500"/>
                            </p:stCondLst>
                            <p:childTnLst>
                              <p:par>
                                <p:cTn id="13" presetID="10" presetClass="entr" presetSubtype="0" fill="hold" nodeType="afterEffect">
                                  <p:stCondLst>
                                    <p:cond delay="0"/>
                                  </p:stCondLst>
                                  <p:childTnLst>
                                    <p:set>
                                      <p:cBhvr>
                                        <p:cTn id="14" dur="1" fill="hold">
                                          <p:stCondLst>
                                            <p:cond delay="0"/>
                                          </p:stCondLst>
                                        </p:cTn>
                                        <p:tgtEl>
                                          <p:spTgt spid="305"/>
                                        </p:tgtEl>
                                        <p:attrNameLst>
                                          <p:attrName>style.visibility</p:attrName>
                                        </p:attrNameLst>
                                      </p:cBhvr>
                                      <p:to>
                                        <p:strVal val="visible"/>
                                      </p:to>
                                    </p:set>
                                    <p:animEffect transition="in" filter="fade">
                                      <p:cBhvr>
                                        <p:cTn id="15" dur="500"/>
                                        <p:tgtEl>
                                          <p:spTgt spid="305"/>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311"/>
                                        </p:tgtEl>
                                        <p:attrNameLst>
                                          <p:attrName>style.visibility</p:attrName>
                                        </p:attrNameLst>
                                      </p:cBhvr>
                                      <p:to>
                                        <p:strVal val="visible"/>
                                      </p:to>
                                    </p:set>
                                    <p:animEffect transition="in" filter="fade">
                                      <p:cBhvr>
                                        <p:cTn id="19" dur="3768"/>
                                        <p:tgtEl>
                                          <p:spTgt spid="311"/>
                                        </p:tgtEl>
                                      </p:cBhvr>
                                    </p:animEffect>
                                  </p:childTnLst>
                                </p:cTn>
                              </p:par>
                            </p:childTnLst>
                          </p:cTn>
                        </p:par>
                        <p:par>
                          <p:cTn id="20" fill="hold">
                            <p:stCondLst>
                              <p:cond delay="9768"/>
                            </p:stCondLst>
                            <p:childTnLst>
                              <p:par>
                                <p:cTn id="21" presetID="10" presetClass="entr" presetSubtype="0" fill="hold" nodeType="afterEffect">
                                  <p:stCondLst>
                                    <p:cond delay="0"/>
                                  </p:stCondLst>
                                  <p:childTnLst>
                                    <p:set>
                                      <p:cBhvr>
                                        <p:cTn id="22" dur="1" fill="hold">
                                          <p:stCondLst>
                                            <p:cond delay="0"/>
                                          </p:stCondLst>
                                        </p:cTn>
                                        <p:tgtEl>
                                          <p:spTgt spid="308"/>
                                        </p:tgtEl>
                                        <p:attrNameLst>
                                          <p:attrName>style.visibility</p:attrName>
                                        </p:attrNameLst>
                                      </p:cBhvr>
                                      <p:to>
                                        <p:strVal val="visible"/>
                                      </p:to>
                                    </p:set>
                                    <p:animEffect transition="in" filter="fade">
                                      <p:cBhvr>
                                        <p:cTn id="23" dur="500"/>
                                        <p:tgtEl>
                                          <p:spTgt spid="308"/>
                                        </p:tgtEl>
                                      </p:cBhvr>
                                    </p:animEffect>
                                  </p:childTnLst>
                                </p:cTn>
                              </p:par>
                            </p:childTnLst>
                          </p:cTn>
                        </p:par>
                        <p:par>
                          <p:cTn id="24" fill="hold">
                            <p:stCondLst>
                              <p:cond delay="10268"/>
                            </p:stCondLst>
                            <p:childTnLst>
                              <p:par>
                                <p:cTn id="25" presetID="10" presetClass="entr" presetSubtype="0" fill="hold" nodeType="afterEffect">
                                  <p:stCondLst>
                                    <p:cond delay="0"/>
                                  </p:stCondLst>
                                  <p:childTnLst>
                                    <p:set>
                                      <p:cBhvr>
                                        <p:cTn id="26" dur="1" fill="hold">
                                          <p:stCondLst>
                                            <p:cond delay="0"/>
                                          </p:stCondLst>
                                        </p:cTn>
                                        <p:tgtEl>
                                          <p:spTgt spid="313"/>
                                        </p:tgtEl>
                                        <p:attrNameLst>
                                          <p:attrName>style.visibility</p:attrName>
                                        </p:attrNameLst>
                                      </p:cBhvr>
                                      <p:to>
                                        <p:strVal val="visible"/>
                                      </p:to>
                                    </p:set>
                                    <p:animEffect transition="in" filter="fade">
                                      <p:cBhvr>
                                        <p:cTn id="27" dur="3192"/>
                                        <p:tgtEl>
                                          <p:spTgt spid="313"/>
                                        </p:tgtEl>
                                      </p:cBhvr>
                                    </p:animEffect>
                                  </p:childTnLst>
                                </p:cTn>
                              </p:par>
                            </p:childTnLst>
                          </p:cTn>
                        </p:par>
                        <p:par>
                          <p:cTn id="28" fill="hold">
                            <p:stCondLst>
                              <p:cond delay="13460"/>
                            </p:stCondLst>
                            <p:childTnLst>
                              <p:par>
                                <p:cTn id="29" presetID="10" presetClass="entr" presetSubtype="0" fill="hold" nodeType="afterEffect">
                                  <p:stCondLst>
                                    <p:cond delay="0"/>
                                  </p:stCondLst>
                                  <p:childTnLst>
                                    <p:set>
                                      <p:cBhvr>
                                        <p:cTn id="30" dur="1" fill="hold">
                                          <p:stCondLst>
                                            <p:cond delay="0"/>
                                          </p:stCondLst>
                                        </p:cTn>
                                        <p:tgtEl>
                                          <p:spTgt spid="309"/>
                                        </p:tgtEl>
                                        <p:attrNameLst>
                                          <p:attrName>style.visibility</p:attrName>
                                        </p:attrNameLst>
                                      </p:cBhvr>
                                      <p:to>
                                        <p:strVal val="visible"/>
                                      </p:to>
                                    </p:set>
                                    <p:animEffect transition="in" filter="fade">
                                      <p:cBhvr>
                                        <p:cTn id="31" dur="500"/>
                                        <p:tgtEl>
                                          <p:spTgt spid="309"/>
                                        </p:tgtEl>
                                      </p:cBhvr>
                                    </p:animEffect>
                                  </p:childTnLst>
                                </p:cTn>
                              </p:par>
                            </p:childTnLst>
                          </p:cTn>
                        </p:par>
                        <p:par>
                          <p:cTn id="32" fill="hold">
                            <p:stCondLst>
                              <p:cond delay="13960"/>
                            </p:stCondLst>
                            <p:childTnLst>
                              <p:par>
                                <p:cTn id="33" presetID="10" presetClass="entr" presetSubtype="0" fill="hold" nodeType="afterEffect">
                                  <p:stCondLst>
                                    <p:cond delay="0"/>
                                  </p:stCondLst>
                                  <p:childTnLst>
                                    <p:set>
                                      <p:cBhvr>
                                        <p:cTn id="34" dur="1" fill="hold">
                                          <p:stCondLst>
                                            <p:cond delay="0"/>
                                          </p:stCondLst>
                                        </p:cTn>
                                        <p:tgtEl>
                                          <p:spTgt spid="314"/>
                                        </p:tgtEl>
                                        <p:attrNameLst>
                                          <p:attrName>style.visibility</p:attrName>
                                        </p:attrNameLst>
                                      </p:cBhvr>
                                      <p:to>
                                        <p:strVal val="visible"/>
                                      </p:to>
                                    </p:set>
                                    <p:animEffect transition="in" filter="fade">
                                      <p:cBhvr>
                                        <p:cTn id="35" dur="5000"/>
                                        <p:tgtEl>
                                          <p:spTgt spid="314"/>
                                        </p:tgtEl>
                                      </p:cBhvr>
                                    </p:animEffect>
                                  </p:childTnLst>
                                </p:cTn>
                              </p:par>
                            </p:childTnLst>
                          </p:cTn>
                        </p:par>
                        <p:par>
                          <p:cTn id="36" fill="hold">
                            <p:stCondLst>
                              <p:cond delay="18960"/>
                            </p:stCondLst>
                            <p:childTnLst>
                              <p:par>
                                <p:cTn id="37" presetID="10" presetClass="entr" presetSubtype="0" fill="hold" nodeType="afterEffect">
                                  <p:stCondLst>
                                    <p:cond delay="0"/>
                                  </p:stCondLst>
                                  <p:childTnLst>
                                    <p:set>
                                      <p:cBhvr>
                                        <p:cTn id="38" dur="1" fill="hold">
                                          <p:stCondLst>
                                            <p:cond delay="0"/>
                                          </p:stCondLst>
                                        </p:cTn>
                                        <p:tgtEl>
                                          <p:spTgt spid="307"/>
                                        </p:tgtEl>
                                        <p:attrNameLst>
                                          <p:attrName>style.visibility</p:attrName>
                                        </p:attrNameLst>
                                      </p:cBhvr>
                                      <p:to>
                                        <p:strVal val="visible"/>
                                      </p:to>
                                    </p:set>
                                    <p:animEffect transition="in" filter="fade">
                                      <p:cBhvr>
                                        <p:cTn id="39" dur="500"/>
                                        <p:tgtEl>
                                          <p:spTgt spid="3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28"/>
          <p:cNvSpPr txBox="1">
            <a:spLocks noGrp="1"/>
          </p:cNvSpPr>
          <p:nvPr>
            <p:ph type="title"/>
          </p:nvPr>
        </p:nvSpPr>
        <p:spPr>
          <a:xfrm>
            <a:off x="252919" y="1123837"/>
            <a:ext cx="2947482" cy="460118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3600"/>
              <a:buFont typeface="Corbel"/>
              <a:buNone/>
            </a:pPr>
            <a:r>
              <a:rPr lang="en-US"/>
              <a:t>What Prevents Us From Hearing God’s Voice?</a:t>
            </a:r>
            <a:endParaRPr/>
          </a:p>
        </p:txBody>
      </p:sp>
      <p:sp>
        <p:nvSpPr>
          <p:cNvPr id="321" name="Google Shape;321;p28"/>
          <p:cNvSpPr txBox="1">
            <a:spLocks noGrp="1"/>
          </p:cNvSpPr>
          <p:nvPr>
            <p:ph type="sldNum" idx="12"/>
          </p:nvPr>
        </p:nvSpPr>
        <p:spPr>
          <a:xfrm>
            <a:off x="386178" y="6509034"/>
            <a:ext cx="590911" cy="321062"/>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16</a:t>
            </a:fld>
            <a:endParaRPr/>
          </a:p>
        </p:txBody>
      </p:sp>
      <p:sp>
        <p:nvSpPr>
          <p:cNvPr id="322" name="Google Shape;322;p28"/>
          <p:cNvSpPr txBox="1">
            <a:spLocks noGrp="1"/>
          </p:cNvSpPr>
          <p:nvPr>
            <p:ph type="body" idx="4294967295"/>
          </p:nvPr>
        </p:nvSpPr>
        <p:spPr>
          <a:xfrm>
            <a:off x="3705252" y="5031013"/>
            <a:ext cx="7732712" cy="958850"/>
          </a:xfrm>
          <a:prstGeom prst="rect">
            <a:avLst/>
          </a:prstGeom>
          <a:solidFill>
            <a:srgbClr val="B0E3ED">
              <a:alpha val="83921"/>
            </a:srgbClr>
          </a:solidFill>
          <a:ln>
            <a:noFill/>
          </a:ln>
        </p:spPr>
        <p:txBody>
          <a:bodyPr spcFirstLastPara="1" wrap="square" lIns="91425" tIns="45700" rIns="91425" bIns="45700" anchor="ctr" anchorCtr="0">
            <a:noAutofit/>
          </a:bodyPr>
          <a:lstStyle/>
          <a:p>
            <a:pPr marL="0" marR="0" lvl="0" indent="0" algn="just" rtl="0">
              <a:lnSpc>
                <a:spcPct val="90000"/>
              </a:lnSpc>
              <a:spcBef>
                <a:spcPts val="0"/>
              </a:spcBef>
              <a:spcAft>
                <a:spcPts val="0"/>
              </a:spcAft>
              <a:buSzPts val="1500"/>
              <a:buNone/>
            </a:pPr>
            <a:endParaRPr sz="1500">
              <a:latin typeface="Calibri"/>
              <a:ea typeface="Calibri"/>
              <a:cs typeface="Calibri"/>
              <a:sym typeface="Calibri"/>
            </a:endParaRPr>
          </a:p>
          <a:p>
            <a:pPr marL="0" marR="0" lvl="0" indent="0" algn="just" rtl="0">
              <a:lnSpc>
                <a:spcPct val="100000"/>
              </a:lnSpc>
              <a:spcBef>
                <a:spcPts val="0"/>
              </a:spcBef>
              <a:spcAft>
                <a:spcPts val="0"/>
              </a:spcAft>
              <a:buSzPts val="1500"/>
              <a:buNone/>
            </a:pPr>
            <a:r>
              <a:rPr lang="en-US" sz="1500">
                <a:latin typeface="Calibri"/>
                <a:ea typeface="Calibri"/>
                <a:cs typeface="Calibri"/>
                <a:sym typeface="Calibri"/>
              </a:rPr>
              <a:t>2 Timothy 1:6</a:t>
            </a:r>
            <a:endParaRPr/>
          </a:p>
          <a:p>
            <a:pPr marL="0" marR="0" lvl="0" indent="0" algn="just" rtl="0">
              <a:lnSpc>
                <a:spcPct val="100000"/>
              </a:lnSpc>
              <a:spcBef>
                <a:spcPts val="0"/>
              </a:spcBef>
              <a:spcAft>
                <a:spcPts val="0"/>
              </a:spcAft>
              <a:buSzPts val="1500"/>
              <a:buNone/>
            </a:pPr>
            <a:endParaRPr sz="1500">
              <a:latin typeface="Calibri"/>
              <a:ea typeface="Calibri"/>
              <a:cs typeface="Calibri"/>
              <a:sym typeface="Calibri"/>
            </a:endParaRPr>
          </a:p>
          <a:p>
            <a:pPr marL="0" marR="0" lvl="0" indent="0" algn="just" rtl="0">
              <a:lnSpc>
                <a:spcPct val="100000"/>
              </a:lnSpc>
              <a:spcBef>
                <a:spcPts val="0"/>
              </a:spcBef>
              <a:spcAft>
                <a:spcPts val="0"/>
              </a:spcAft>
              <a:buSzPts val="1500"/>
              <a:buNone/>
            </a:pPr>
            <a:r>
              <a:rPr lang="en-US" sz="1500" i="1">
                <a:latin typeface="Calibri"/>
                <a:ea typeface="Calibri"/>
                <a:cs typeface="Calibri"/>
                <a:sym typeface="Calibri"/>
              </a:rPr>
              <a:t>Wherefore I put thee in remembrance, that thou stir up the gift of God, which is in thee by the putting on of my hands.</a:t>
            </a:r>
            <a:endParaRPr/>
          </a:p>
          <a:p>
            <a:pPr marL="0" marR="0" lvl="0" indent="0" algn="just" rtl="0">
              <a:lnSpc>
                <a:spcPct val="90000"/>
              </a:lnSpc>
              <a:spcBef>
                <a:spcPts val="0"/>
              </a:spcBef>
              <a:spcAft>
                <a:spcPts val="0"/>
              </a:spcAft>
              <a:buSzPts val="1500"/>
              <a:buNone/>
            </a:pPr>
            <a:endParaRPr sz="1500" i="1">
              <a:latin typeface="Calibri"/>
              <a:ea typeface="Calibri"/>
              <a:cs typeface="Calibri"/>
              <a:sym typeface="Calibri"/>
            </a:endParaRPr>
          </a:p>
        </p:txBody>
      </p:sp>
      <p:sp>
        <p:nvSpPr>
          <p:cNvPr id="323" name="Google Shape;323;p28"/>
          <p:cNvSpPr txBox="1"/>
          <p:nvPr/>
        </p:nvSpPr>
        <p:spPr>
          <a:xfrm>
            <a:off x="3705252" y="720692"/>
            <a:ext cx="7315200" cy="29921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2F5496"/>
              </a:buClr>
              <a:buSzPts val="1600"/>
              <a:buFont typeface="Calibri"/>
              <a:buNone/>
            </a:pPr>
            <a:r>
              <a:rPr lang="en-US" sz="1600" b="1" u="sng">
                <a:solidFill>
                  <a:srgbClr val="2F5496"/>
                </a:solidFill>
                <a:latin typeface="Calibri"/>
                <a:ea typeface="Calibri"/>
                <a:cs typeface="Calibri"/>
                <a:sym typeface="Calibri"/>
              </a:rPr>
              <a:t>Thinking We Are Too Busy to Talk With God</a:t>
            </a:r>
            <a:endParaRPr sz="1600">
              <a:solidFill>
                <a:srgbClr val="2F5496"/>
              </a:solidFill>
              <a:latin typeface="Calibri"/>
              <a:ea typeface="Calibri"/>
              <a:cs typeface="Calibri"/>
              <a:sym typeface="Calibri"/>
            </a:endParaRPr>
          </a:p>
        </p:txBody>
      </p:sp>
      <p:sp>
        <p:nvSpPr>
          <p:cNvPr id="324" name="Google Shape;324;p28"/>
          <p:cNvSpPr txBox="1"/>
          <p:nvPr/>
        </p:nvSpPr>
        <p:spPr>
          <a:xfrm>
            <a:off x="3705252" y="1059267"/>
            <a:ext cx="7732182" cy="767721"/>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2F5496"/>
              </a:buClr>
              <a:buSzPts val="1600"/>
              <a:buFont typeface="Calibri"/>
              <a:buNone/>
            </a:pPr>
            <a:r>
              <a:rPr lang="en-US" sz="1600">
                <a:solidFill>
                  <a:srgbClr val="2F5496"/>
                </a:solidFill>
                <a:latin typeface="Calibri"/>
                <a:ea typeface="Calibri"/>
                <a:cs typeface="Calibri"/>
                <a:sym typeface="Calibri"/>
              </a:rPr>
              <a:t>It is often in the midst of being overcommitted and overwhelmed that we suddenly realize we need to spend time with God. It’s frequently the case that we do things in a backward fashion. Instead of consulting God as an afterthought, we should have started our day asking for his guidance. </a:t>
            </a:r>
            <a:endParaRPr/>
          </a:p>
        </p:txBody>
      </p:sp>
      <p:sp>
        <p:nvSpPr>
          <p:cNvPr id="325" name="Google Shape;325;p28"/>
          <p:cNvSpPr txBox="1"/>
          <p:nvPr/>
        </p:nvSpPr>
        <p:spPr>
          <a:xfrm>
            <a:off x="3705252" y="1920844"/>
            <a:ext cx="7732182" cy="919398"/>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2F5496"/>
              </a:buClr>
              <a:buSzPts val="1600"/>
              <a:buFont typeface="Calibri"/>
              <a:buNone/>
            </a:pPr>
            <a:r>
              <a:rPr lang="en-US" sz="1600">
                <a:solidFill>
                  <a:srgbClr val="2F5496"/>
                </a:solidFill>
                <a:latin typeface="Calibri"/>
                <a:ea typeface="Calibri"/>
                <a:cs typeface="Calibri"/>
                <a:sym typeface="Calibri"/>
              </a:rPr>
              <a:t>The enemy of our souls wants to distract us from talking with God. When we awake, we’re often anxious about that day’s activities and quickly direct our energy toward things that we hope will make that anxiety subside. It’s often the case that we race through the entire day without stopping to ask for God’s counsel.</a:t>
            </a:r>
            <a:endParaRPr/>
          </a:p>
        </p:txBody>
      </p:sp>
      <p:sp>
        <p:nvSpPr>
          <p:cNvPr id="326" name="Google Shape;326;p28"/>
          <p:cNvSpPr txBox="1"/>
          <p:nvPr/>
        </p:nvSpPr>
        <p:spPr>
          <a:xfrm>
            <a:off x="3705252" y="2934098"/>
            <a:ext cx="7732182" cy="98434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2F5496"/>
              </a:buClr>
              <a:buSzPts val="1600"/>
              <a:buFont typeface="Calibri"/>
              <a:buNone/>
            </a:pPr>
            <a:r>
              <a:rPr lang="en-US" sz="1600">
                <a:solidFill>
                  <a:srgbClr val="2F5496"/>
                </a:solidFill>
                <a:latin typeface="Calibri"/>
                <a:ea typeface="Calibri"/>
                <a:cs typeface="Calibri"/>
                <a:sym typeface="Calibri"/>
              </a:rPr>
              <a:t>However, the greatest antidote for anxiety is not ticking items off of a to-do list. Rather, it is knowing that I’m living my life in the will of God and walking in close relationship with Him. If I can start my day with the assurance that I am acting within His will, it’s possible for me to experience inner peace in the midst of trial and hardship.</a:t>
            </a:r>
            <a:endParaRPr/>
          </a:p>
        </p:txBody>
      </p:sp>
      <p:sp>
        <p:nvSpPr>
          <p:cNvPr id="327" name="Google Shape;327;p28"/>
          <p:cNvSpPr txBox="1"/>
          <p:nvPr/>
        </p:nvSpPr>
        <p:spPr>
          <a:xfrm>
            <a:off x="3705252" y="4012295"/>
            <a:ext cx="7732182" cy="98434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2F5496"/>
              </a:buClr>
              <a:buSzPts val="1600"/>
              <a:buFont typeface="Calibri"/>
              <a:buNone/>
            </a:pPr>
            <a:r>
              <a:rPr lang="en-US" sz="1600">
                <a:solidFill>
                  <a:srgbClr val="2F5496"/>
                </a:solidFill>
                <a:latin typeface="Calibri"/>
                <a:ea typeface="Calibri"/>
                <a:cs typeface="Calibri"/>
                <a:sym typeface="Calibri"/>
              </a:rPr>
              <a:t>When I think I’m too busy to talk to God, I need to ask myself what activities are preventing me from talking with Him. What aspects of my life cause me to be so anxious that I’m distracted from a time of prayer? We are called to “stir up” the indwelling gift of the Holy Ghost that was given to us at confirmation.</a:t>
            </a:r>
            <a:endParaRPr/>
          </a:p>
        </p:txBody>
      </p:sp>
      <p:sp>
        <p:nvSpPr>
          <p:cNvPr id="328" name="Google Shape;328;p28">
            <a:hlinkClick r:id="" action="ppaction://hlinkshowjump?jump=nextslide"/>
          </p:cNvPr>
          <p:cNvSpPr/>
          <p:nvPr/>
        </p:nvSpPr>
        <p:spPr>
          <a:xfrm>
            <a:off x="672109" y="6571882"/>
            <a:ext cx="590910" cy="210956"/>
          </a:xfrm>
          <a:prstGeom prst="homePlat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a:solidFill>
                  <a:schemeClr val="lt1"/>
                </a:solidFill>
                <a:latin typeface="Corbel"/>
                <a:ea typeface="Corbel"/>
                <a:cs typeface="Corbel"/>
                <a:sym typeface="Corbel"/>
              </a:rPr>
              <a:t>Next</a:t>
            </a:r>
            <a:endParaRPr/>
          </a:p>
        </p:txBody>
      </p:sp>
      <p:pic>
        <p:nvPicPr>
          <p:cNvPr id="329" name="Google Shape;329;p28"/>
          <p:cNvPicPr preferRelativeResize="0"/>
          <p:nvPr/>
        </p:nvPicPr>
        <p:blipFill rotWithShape="1">
          <a:blip r:embed="rId3">
            <a:alphaModFix/>
          </a:blip>
          <a:srcRect/>
          <a:stretch/>
        </p:blipFill>
        <p:spPr>
          <a:xfrm>
            <a:off x="-676275" y="50582"/>
            <a:ext cx="609600" cy="609600"/>
          </a:xfrm>
          <a:prstGeom prst="rect">
            <a:avLst/>
          </a:prstGeom>
          <a:noFill/>
          <a:ln>
            <a:noFill/>
          </a:ln>
        </p:spPr>
      </p:pic>
      <p:pic>
        <p:nvPicPr>
          <p:cNvPr id="330" name="Google Shape;330;p28"/>
          <p:cNvPicPr preferRelativeResize="0"/>
          <p:nvPr/>
        </p:nvPicPr>
        <p:blipFill rotWithShape="1">
          <a:blip r:embed="rId3">
            <a:alphaModFix/>
          </a:blip>
          <a:srcRect/>
          <a:stretch/>
        </p:blipFill>
        <p:spPr>
          <a:xfrm>
            <a:off x="-750277" y="687891"/>
            <a:ext cx="609600" cy="609600"/>
          </a:xfrm>
          <a:prstGeom prst="rect">
            <a:avLst/>
          </a:prstGeom>
          <a:noFill/>
          <a:ln>
            <a:noFill/>
          </a:ln>
        </p:spPr>
      </p:pic>
      <p:pic>
        <p:nvPicPr>
          <p:cNvPr id="331" name="Google Shape;331;p28"/>
          <p:cNvPicPr preferRelativeResize="0"/>
          <p:nvPr/>
        </p:nvPicPr>
        <p:blipFill rotWithShape="1">
          <a:blip r:embed="rId3">
            <a:alphaModFix/>
          </a:blip>
          <a:srcRect/>
          <a:stretch/>
        </p:blipFill>
        <p:spPr>
          <a:xfrm>
            <a:off x="-750277" y="1387202"/>
            <a:ext cx="609600" cy="609600"/>
          </a:xfrm>
          <a:prstGeom prst="rect">
            <a:avLst/>
          </a:prstGeom>
          <a:noFill/>
          <a:ln>
            <a:noFill/>
          </a:ln>
        </p:spPr>
      </p:pic>
      <p:pic>
        <p:nvPicPr>
          <p:cNvPr id="332" name="Google Shape;332;p28"/>
          <p:cNvPicPr preferRelativeResize="0"/>
          <p:nvPr/>
        </p:nvPicPr>
        <p:blipFill rotWithShape="1">
          <a:blip r:embed="rId3">
            <a:alphaModFix/>
          </a:blip>
          <a:srcRect/>
          <a:stretch/>
        </p:blipFill>
        <p:spPr>
          <a:xfrm>
            <a:off x="-750277" y="2222280"/>
            <a:ext cx="609600" cy="609600"/>
          </a:xfrm>
          <a:prstGeom prst="rect">
            <a:avLst/>
          </a:prstGeom>
          <a:noFill/>
          <a:ln>
            <a:noFill/>
          </a:ln>
        </p:spPr>
      </p:pic>
      <p:pic>
        <p:nvPicPr>
          <p:cNvPr id="333" name="Google Shape;333;p28"/>
          <p:cNvPicPr preferRelativeResize="0"/>
          <p:nvPr/>
        </p:nvPicPr>
        <p:blipFill rotWithShape="1">
          <a:blip r:embed="rId3">
            <a:alphaModFix/>
          </a:blip>
          <a:srcRect/>
          <a:stretch/>
        </p:blipFill>
        <p:spPr>
          <a:xfrm>
            <a:off x="-750277" y="3197469"/>
            <a:ext cx="609600" cy="609600"/>
          </a:xfrm>
          <a:prstGeom prst="rect">
            <a:avLst/>
          </a:prstGeom>
          <a:noFill/>
          <a:ln>
            <a:noFill/>
          </a:ln>
        </p:spPr>
      </p:pic>
      <p:pic>
        <p:nvPicPr>
          <p:cNvPr id="334" name="Google Shape;334;p28"/>
          <p:cNvPicPr preferRelativeResize="0"/>
          <p:nvPr/>
        </p:nvPicPr>
        <p:blipFill rotWithShape="1">
          <a:blip r:embed="rId3">
            <a:alphaModFix/>
          </a:blip>
          <a:srcRect/>
          <a:stretch/>
        </p:blipFill>
        <p:spPr>
          <a:xfrm>
            <a:off x="-750277" y="4121415"/>
            <a:ext cx="609600" cy="609600"/>
          </a:xfrm>
          <a:prstGeom prst="rect">
            <a:avLst/>
          </a:prstGeom>
          <a:noFill/>
          <a:ln>
            <a:noFill/>
          </a:ln>
        </p:spPr>
      </p:pic>
      <p:pic>
        <p:nvPicPr>
          <p:cNvPr id="335" name="Google Shape;335;p28"/>
          <p:cNvPicPr preferRelativeResize="0"/>
          <p:nvPr/>
        </p:nvPicPr>
        <p:blipFill rotWithShape="1">
          <a:blip r:embed="rId3">
            <a:alphaModFix/>
          </a:blip>
          <a:srcRect/>
          <a:stretch/>
        </p:blipFill>
        <p:spPr>
          <a:xfrm>
            <a:off x="-750277" y="4917717"/>
            <a:ext cx="609600" cy="609600"/>
          </a:xfrm>
          <a:prstGeom prst="rect">
            <a:avLst/>
          </a:prstGeom>
          <a:noFill/>
          <a:ln>
            <a:noFill/>
          </a:ln>
        </p:spPr>
      </p:pic>
      <p:pic>
        <p:nvPicPr>
          <p:cNvPr id="336" name="Google Shape;336;p28"/>
          <p:cNvPicPr preferRelativeResize="0"/>
          <p:nvPr/>
        </p:nvPicPr>
        <p:blipFill rotWithShape="1">
          <a:blip r:embed="rId3">
            <a:alphaModFix/>
          </a:blip>
          <a:srcRect/>
          <a:stretch/>
        </p:blipFill>
        <p:spPr>
          <a:xfrm>
            <a:off x="-750277" y="5685063"/>
            <a:ext cx="609600" cy="6096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20"/>
                                        </p:tgtEl>
                                        <p:attrNameLst>
                                          <p:attrName>style.visibility</p:attrName>
                                        </p:attrNameLst>
                                      </p:cBhvr>
                                      <p:to>
                                        <p:strVal val="visible"/>
                                      </p:to>
                                    </p:set>
                                    <p:animEffect transition="in" filter="fade">
                                      <p:cBhvr>
                                        <p:cTn id="7" dur="500"/>
                                        <p:tgtEl>
                                          <p:spTgt spid="32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29"/>
                                        </p:tgtEl>
                                        <p:attrNameLst>
                                          <p:attrName>style.visibility</p:attrName>
                                        </p:attrNameLst>
                                      </p:cBhvr>
                                      <p:to>
                                        <p:strVal val="visible"/>
                                      </p:to>
                                    </p:set>
                                    <p:animEffect transition="in" filter="fade">
                                      <p:cBhvr>
                                        <p:cTn id="11" dur="4200"/>
                                        <p:tgtEl>
                                          <p:spTgt spid="329"/>
                                        </p:tgtEl>
                                      </p:cBhvr>
                                    </p:animEffect>
                                  </p:childTnLst>
                                </p:cTn>
                              </p:par>
                            </p:childTnLst>
                          </p:cTn>
                        </p:par>
                        <p:par>
                          <p:cTn id="12" fill="hold">
                            <p:stCondLst>
                              <p:cond delay="4700"/>
                            </p:stCondLst>
                            <p:childTnLst>
                              <p:par>
                                <p:cTn id="13" presetID="10" presetClass="entr" presetSubtype="0" fill="hold" nodeType="afterEffect">
                                  <p:stCondLst>
                                    <p:cond delay="0"/>
                                  </p:stCondLst>
                                  <p:childTnLst>
                                    <p:set>
                                      <p:cBhvr>
                                        <p:cTn id="14" dur="1" fill="hold">
                                          <p:stCondLst>
                                            <p:cond delay="0"/>
                                          </p:stCondLst>
                                        </p:cTn>
                                        <p:tgtEl>
                                          <p:spTgt spid="323"/>
                                        </p:tgtEl>
                                        <p:attrNameLst>
                                          <p:attrName>style.visibility</p:attrName>
                                        </p:attrNameLst>
                                      </p:cBhvr>
                                      <p:to>
                                        <p:strVal val="visible"/>
                                      </p:to>
                                    </p:set>
                                    <p:animEffect transition="in" filter="fade">
                                      <p:cBhvr>
                                        <p:cTn id="15" dur="500"/>
                                        <p:tgtEl>
                                          <p:spTgt spid="323"/>
                                        </p:tgtEl>
                                      </p:cBhvr>
                                    </p:animEffect>
                                  </p:childTnLst>
                                </p:cTn>
                              </p:par>
                            </p:childTnLst>
                          </p:cTn>
                        </p:par>
                        <p:par>
                          <p:cTn id="16" fill="hold">
                            <p:stCondLst>
                              <p:cond delay="5200"/>
                            </p:stCondLst>
                            <p:childTnLst>
                              <p:par>
                                <p:cTn id="17" presetID="10" presetClass="entr" presetSubtype="0" fill="hold" nodeType="afterEffect">
                                  <p:stCondLst>
                                    <p:cond delay="0"/>
                                  </p:stCondLst>
                                  <p:childTnLst>
                                    <p:set>
                                      <p:cBhvr>
                                        <p:cTn id="18" dur="1" fill="hold">
                                          <p:stCondLst>
                                            <p:cond delay="0"/>
                                          </p:stCondLst>
                                        </p:cTn>
                                        <p:tgtEl>
                                          <p:spTgt spid="330"/>
                                        </p:tgtEl>
                                        <p:attrNameLst>
                                          <p:attrName>style.visibility</p:attrName>
                                        </p:attrNameLst>
                                      </p:cBhvr>
                                      <p:to>
                                        <p:strVal val="visible"/>
                                      </p:to>
                                    </p:set>
                                    <p:animEffect transition="in" filter="fade">
                                      <p:cBhvr>
                                        <p:cTn id="19" dur="3792"/>
                                        <p:tgtEl>
                                          <p:spTgt spid="330"/>
                                        </p:tgtEl>
                                      </p:cBhvr>
                                    </p:animEffect>
                                  </p:childTnLst>
                                </p:cTn>
                              </p:par>
                            </p:childTnLst>
                          </p:cTn>
                        </p:par>
                        <p:par>
                          <p:cTn id="20" fill="hold">
                            <p:stCondLst>
                              <p:cond delay="8992"/>
                            </p:stCondLst>
                            <p:childTnLst>
                              <p:par>
                                <p:cTn id="21" presetID="10" presetClass="entr" presetSubtype="0" fill="hold" nodeType="afterEffect">
                                  <p:stCondLst>
                                    <p:cond delay="0"/>
                                  </p:stCondLst>
                                  <p:childTnLst>
                                    <p:set>
                                      <p:cBhvr>
                                        <p:cTn id="22" dur="1" fill="hold">
                                          <p:stCondLst>
                                            <p:cond delay="0"/>
                                          </p:stCondLst>
                                        </p:cTn>
                                        <p:tgtEl>
                                          <p:spTgt spid="324"/>
                                        </p:tgtEl>
                                        <p:attrNameLst>
                                          <p:attrName>style.visibility</p:attrName>
                                        </p:attrNameLst>
                                      </p:cBhvr>
                                      <p:to>
                                        <p:strVal val="visible"/>
                                      </p:to>
                                    </p:set>
                                    <p:animEffect transition="in" filter="fade">
                                      <p:cBhvr>
                                        <p:cTn id="23" dur="500"/>
                                        <p:tgtEl>
                                          <p:spTgt spid="324"/>
                                        </p:tgtEl>
                                      </p:cBhvr>
                                    </p:animEffect>
                                  </p:childTnLst>
                                </p:cTn>
                              </p:par>
                            </p:childTnLst>
                          </p:cTn>
                        </p:par>
                        <p:par>
                          <p:cTn id="24" fill="hold">
                            <p:stCondLst>
                              <p:cond delay="9492"/>
                            </p:stCondLst>
                            <p:childTnLst>
                              <p:par>
                                <p:cTn id="25" presetID="10" presetClass="entr" presetSubtype="0" fill="hold" nodeType="afterEffect">
                                  <p:stCondLst>
                                    <p:cond delay="0"/>
                                  </p:stCondLst>
                                  <p:childTnLst>
                                    <p:set>
                                      <p:cBhvr>
                                        <p:cTn id="26" dur="1" fill="hold">
                                          <p:stCondLst>
                                            <p:cond delay="0"/>
                                          </p:stCondLst>
                                        </p:cTn>
                                        <p:tgtEl>
                                          <p:spTgt spid="331"/>
                                        </p:tgtEl>
                                        <p:attrNameLst>
                                          <p:attrName>style.visibility</p:attrName>
                                        </p:attrNameLst>
                                      </p:cBhvr>
                                      <p:to>
                                        <p:strVal val="visible"/>
                                      </p:to>
                                    </p:set>
                                    <p:animEffect transition="in" filter="fade">
                                      <p:cBhvr>
                                        <p:cTn id="27" dur="5000"/>
                                        <p:tgtEl>
                                          <p:spTgt spid="331"/>
                                        </p:tgtEl>
                                      </p:cBhvr>
                                    </p:animEffect>
                                  </p:childTnLst>
                                </p:cTn>
                              </p:par>
                            </p:childTnLst>
                          </p:cTn>
                        </p:par>
                        <p:par>
                          <p:cTn id="28" fill="hold">
                            <p:stCondLst>
                              <p:cond delay="14492"/>
                            </p:stCondLst>
                            <p:childTnLst>
                              <p:par>
                                <p:cTn id="29" presetID="10" presetClass="entr" presetSubtype="0" fill="hold" nodeType="afterEffect">
                                  <p:stCondLst>
                                    <p:cond delay="0"/>
                                  </p:stCondLst>
                                  <p:childTnLst>
                                    <p:set>
                                      <p:cBhvr>
                                        <p:cTn id="30" dur="1" fill="hold">
                                          <p:stCondLst>
                                            <p:cond delay="0"/>
                                          </p:stCondLst>
                                        </p:cTn>
                                        <p:tgtEl>
                                          <p:spTgt spid="325"/>
                                        </p:tgtEl>
                                        <p:attrNameLst>
                                          <p:attrName>style.visibility</p:attrName>
                                        </p:attrNameLst>
                                      </p:cBhvr>
                                      <p:to>
                                        <p:strVal val="visible"/>
                                      </p:to>
                                    </p:set>
                                    <p:animEffect transition="in" filter="fade">
                                      <p:cBhvr>
                                        <p:cTn id="31" dur="500"/>
                                        <p:tgtEl>
                                          <p:spTgt spid="325"/>
                                        </p:tgtEl>
                                      </p:cBhvr>
                                    </p:animEffect>
                                  </p:childTnLst>
                                </p:cTn>
                              </p:par>
                            </p:childTnLst>
                          </p:cTn>
                        </p:par>
                        <p:par>
                          <p:cTn id="32" fill="hold">
                            <p:stCondLst>
                              <p:cond delay="14992"/>
                            </p:stCondLst>
                            <p:childTnLst>
                              <p:par>
                                <p:cTn id="33" presetID="10" presetClass="entr" presetSubtype="0" fill="hold" nodeType="afterEffect">
                                  <p:stCondLst>
                                    <p:cond delay="0"/>
                                  </p:stCondLst>
                                  <p:childTnLst>
                                    <p:set>
                                      <p:cBhvr>
                                        <p:cTn id="34" dur="1" fill="hold">
                                          <p:stCondLst>
                                            <p:cond delay="0"/>
                                          </p:stCondLst>
                                        </p:cTn>
                                        <p:tgtEl>
                                          <p:spTgt spid="332"/>
                                        </p:tgtEl>
                                        <p:attrNameLst>
                                          <p:attrName>style.visibility</p:attrName>
                                        </p:attrNameLst>
                                      </p:cBhvr>
                                      <p:to>
                                        <p:strVal val="visible"/>
                                      </p:to>
                                    </p:set>
                                    <p:animEffect transition="in" filter="fade">
                                      <p:cBhvr>
                                        <p:cTn id="35" dur="5000"/>
                                        <p:tgtEl>
                                          <p:spTgt spid="332"/>
                                        </p:tgtEl>
                                      </p:cBhvr>
                                    </p:animEffect>
                                  </p:childTnLst>
                                </p:cTn>
                              </p:par>
                            </p:childTnLst>
                          </p:cTn>
                        </p:par>
                        <p:par>
                          <p:cTn id="36" fill="hold">
                            <p:stCondLst>
                              <p:cond delay="19992"/>
                            </p:stCondLst>
                            <p:childTnLst>
                              <p:par>
                                <p:cTn id="37" presetID="10" presetClass="entr" presetSubtype="0" fill="hold" nodeType="afterEffect">
                                  <p:stCondLst>
                                    <p:cond delay="0"/>
                                  </p:stCondLst>
                                  <p:childTnLst>
                                    <p:set>
                                      <p:cBhvr>
                                        <p:cTn id="38" dur="1" fill="hold">
                                          <p:stCondLst>
                                            <p:cond delay="0"/>
                                          </p:stCondLst>
                                        </p:cTn>
                                        <p:tgtEl>
                                          <p:spTgt spid="326"/>
                                        </p:tgtEl>
                                        <p:attrNameLst>
                                          <p:attrName>style.visibility</p:attrName>
                                        </p:attrNameLst>
                                      </p:cBhvr>
                                      <p:to>
                                        <p:strVal val="visible"/>
                                      </p:to>
                                    </p:set>
                                    <p:animEffect transition="in" filter="fade">
                                      <p:cBhvr>
                                        <p:cTn id="39" dur="500"/>
                                        <p:tgtEl>
                                          <p:spTgt spid="326"/>
                                        </p:tgtEl>
                                      </p:cBhvr>
                                    </p:animEffect>
                                  </p:childTnLst>
                                </p:cTn>
                              </p:par>
                            </p:childTnLst>
                          </p:cTn>
                        </p:par>
                        <p:par>
                          <p:cTn id="40" fill="hold">
                            <p:stCondLst>
                              <p:cond delay="20492"/>
                            </p:stCondLst>
                            <p:childTnLst>
                              <p:par>
                                <p:cTn id="41" presetID="10" presetClass="entr" presetSubtype="0" fill="hold" nodeType="afterEffect">
                                  <p:stCondLst>
                                    <p:cond delay="0"/>
                                  </p:stCondLst>
                                  <p:childTnLst>
                                    <p:set>
                                      <p:cBhvr>
                                        <p:cTn id="42" dur="1" fill="hold">
                                          <p:stCondLst>
                                            <p:cond delay="0"/>
                                          </p:stCondLst>
                                        </p:cTn>
                                        <p:tgtEl>
                                          <p:spTgt spid="333"/>
                                        </p:tgtEl>
                                        <p:attrNameLst>
                                          <p:attrName>style.visibility</p:attrName>
                                        </p:attrNameLst>
                                      </p:cBhvr>
                                      <p:to>
                                        <p:strVal val="visible"/>
                                      </p:to>
                                    </p:set>
                                    <p:animEffect transition="in" filter="fade">
                                      <p:cBhvr>
                                        <p:cTn id="43" dur="5000"/>
                                        <p:tgtEl>
                                          <p:spTgt spid="333"/>
                                        </p:tgtEl>
                                      </p:cBhvr>
                                    </p:animEffect>
                                  </p:childTnLst>
                                </p:cTn>
                              </p:par>
                            </p:childTnLst>
                          </p:cTn>
                        </p:par>
                        <p:par>
                          <p:cTn id="44" fill="hold">
                            <p:stCondLst>
                              <p:cond delay="25492"/>
                            </p:stCondLst>
                            <p:childTnLst>
                              <p:par>
                                <p:cTn id="45" presetID="10" presetClass="entr" presetSubtype="0" fill="hold" nodeType="afterEffect">
                                  <p:stCondLst>
                                    <p:cond delay="0"/>
                                  </p:stCondLst>
                                  <p:childTnLst>
                                    <p:set>
                                      <p:cBhvr>
                                        <p:cTn id="46" dur="1" fill="hold">
                                          <p:stCondLst>
                                            <p:cond delay="0"/>
                                          </p:stCondLst>
                                        </p:cTn>
                                        <p:tgtEl>
                                          <p:spTgt spid="327"/>
                                        </p:tgtEl>
                                        <p:attrNameLst>
                                          <p:attrName>style.visibility</p:attrName>
                                        </p:attrNameLst>
                                      </p:cBhvr>
                                      <p:to>
                                        <p:strVal val="visible"/>
                                      </p:to>
                                    </p:set>
                                    <p:animEffect transition="in" filter="fade">
                                      <p:cBhvr>
                                        <p:cTn id="47" dur="500"/>
                                        <p:tgtEl>
                                          <p:spTgt spid="327"/>
                                        </p:tgtEl>
                                      </p:cBhvr>
                                    </p:animEffect>
                                  </p:childTnLst>
                                </p:cTn>
                              </p:par>
                            </p:childTnLst>
                          </p:cTn>
                        </p:par>
                        <p:par>
                          <p:cTn id="48" fill="hold">
                            <p:stCondLst>
                              <p:cond delay="25992"/>
                            </p:stCondLst>
                            <p:childTnLst>
                              <p:par>
                                <p:cTn id="49" presetID="10" presetClass="entr" presetSubtype="0" fill="hold" nodeType="afterEffect">
                                  <p:stCondLst>
                                    <p:cond delay="0"/>
                                  </p:stCondLst>
                                  <p:childTnLst>
                                    <p:set>
                                      <p:cBhvr>
                                        <p:cTn id="50" dur="1" fill="hold">
                                          <p:stCondLst>
                                            <p:cond delay="0"/>
                                          </p:stCondLst>
                                        </p:cTn>
                                        <p:tgtEl>
                                          <p:spTgt spid="334"/>
                                        </p:tgtEl>
                                        <p:attrNameLst>
                                          <p:attrName>style.visibility</p:attrName>
                                        </p:attrNameLst>
                                      </p:cBhvr>
                                      <p:to>
                                        <p:strVal val="visible"/>
                                      </p:to>
                                    </p:set>
                                    <p:animEffect transition="in" filter="fade">
                                      <p:cBhvr>
                                        <p:cTn id="51" dur="5000"/>
                                        <p:tgtEl>
                                          <p:spTgt spid="334"/>
                                        </p:tgtEl>
                                      </p:cBhvr>
                                    </p:animEffect>
                                  </p:childTnLst>
                                </p:cTn>
                              </p:par>
                            </p:childTnLst>
                          </p:cTn>
                        </p:par>
                        <p:par>
                          <p:cTn id="52" fill="hold">
                            <p:stCondLst>
                              <p:cond delay="30992"/>
                            </p:stCondLst>
                            <p:childTnLst>
                              <p:par>
                                <p:cTn id="53" presetID="10" presetClass="entr" presetSubtype="0" fill="hold" nodeType="afterEffect">
                                  <p:stCondLst>
                                    <p:cond delay="0"/>
                                  </p:stCondLst>
                                  <p:childTnLst>
                                    <p:set>
                                      <p:cBhvr>
                                        <p:cTn id="54" dur="1" fill="hold">
                                          <p:stCondLst>
                                            <p:cond delay="0"/>
                                          </p:stCondLst>
                                        </p:cTn>
                                        <p:tgtEl>
                                          <p:spTgt spid="322"/>
                                        </p:tgtEl>
                                        <p:attrNameLst>
                                          <p:attrName>style.visibility</p:attrName>
                                        </p:attrNameLst>
                                      </p:cBhvr>
                                      <p:to>
                                        <p:strVal val="visible"/>
                                      </p:to>
                                    </p:set>
                                    <p:animEffect transition="in" filter="fade">
                                      <p:cBhvr>
                                        <p:cTn id="55" dur="500"/>
                                        <p:tgtEl>
                                          <p:spTgt spid="322"/>
                                        </p:tgtEl>
                                      </p:cBhvr>
                                    </p:animEffect>
                                  </p:childTnLst>
                                </p:cTn>
                              </p:par>
                            </p:childTnLst>
                          </p:cTn>
                        </p:par>
                        <p:par>
                          <p:cTn id="56" fill="hold">
                            <p:stCondLst>
                              <p:cond delay="31492"/>
                            </p:stCondLst>
                            <p:childTnLst>
                              <p:par>
                                <p:cTn id="57" presetID="10" presetClass="entr" presetSubtype="0" fill="hold" nodeType="afterEffect">
                                  <p:stCondLst>
                                    <p:cond delay="0"/>
                                  </p:stCondLst>
                                  <p:childTnLst>
                                    <p:set>
                                      <p:cBhvr>
                                        <p:cTn id="58" dur="1" fill="hold">
                                          <p:stCondLst>
                                            <p:cond delay="0"/>
                                          </p:stCondLst>
                                        </p:cTn>
                                        <p:tgtEl>
                                          <p:spTgt spid="335"/>
                                        </p:tgtEl>
                                        <p:attrNameLst>
                                          <p:attrName>style.visibility</p:attrName>
                                        </p:attrNameLst>
                                      </p:cBhvr>
                                      <p:to>
                                        <p:strVal val="visible"/>
                                      </p:to>
                                    </p:set>
                                    <p:animEffect transition="in" filter="fade">
                                      <p:cBhvr>
                                        <p:cTn id="59" dur="3624"/>
                                        <p:tgtEl>
                                          <p:spTgt spid="335"/>
                                        </p:tgtEl>
                                      </p:cBhvr>
                                    </p:animEffect>
                                  </p:childTnLst>
                                </p:cTn>
                              </p:par>
                            </p:childTnLst>
                          </p:cTn>
                        </p:par>
                        <p:par>
                          <p:cTn id="60" fill="hold">
                            <p:stCondLst>
                              <p:cond delay="35116"/>
                            </p:stCondLst>
                            <p:childTnLst>
                              <p:par>
                                <p:cTn id="61" presetID="10" presetClass="entr" presetSubtype="0" fill="hold" nodeType="afterEffect">
                                  <p:stCondLst>
                                    <p:cond delay="0"/>
                                  </p:stCondLst>
                                  <p:childTnLst>
                                    <p:set>
                                      <p:cBhvr>
                                        <p:cTn id="62" dur="1" fill="hold">
                                          <p:stCondLst>
                                            <p:cond delay="0"/>
                                          </p:stCondLst>
                                        </p:cTn>
                                        <p:tgtEl>
                                          <p:spTgt spid="336"/>
                                        </p:tgtEl>
                                        <p:attrNameLst>
                                          <p:attrName>style.visibility</p:attrName>
                                        </p:attrNameLst>
                                      </p:cBhvr>
                                      <p:to>
                                        <p:strVal val="visible"/>
                                      </p:to>
                                    </p:set>
                                    <p:animEffect transition="in" filter="fade">
                                      <p:cBhvr>
                                        <p:cTn id="63" dur="5000"/>
                                        <p:tgtEl>
                                          <p:spTgt spid="336"/>
                                        </p:tgtEl>
                                      </p:cBhvr>
                                    </p:animEffect>
                                  </p:childTnLst>
                                </p:cTn>
                              </p:par>
                            </p:childTnLst>
                          </p:cTn>
                        </p:par>
                        <p:par>
                          <p:cTn id="64" fill="hold">
                            <p:stCondLst>
                              <p:cond delay="40116"/>
                            </p:stCondLst>
                            <p:childTnLst>
                              <p:par>
                                <p:cTn id="65" presetID="10" presetClass="entr" presetSubtype="0" fill="hold" nodeType="afterEffect">
                                  <p:stCondLst>
                                    <p:cond delay="0"/>
                                  </p:stCondLst>
                                  <p:childTnLst>
                                    <p:set>
                                      <p:cBhvr>
                                        <p:cTn id="66" dur="1" fill="hold">
                                          <p:stCondLst>
                                            <p:cond delay="0"/>
                                          </p:stCondLst>
                                        </p:cTn>
                                        <p:tgtEl>
                                          <p:spTgt spid="328"/>
                                        </p:tgtEl>
                                        <p:attrNameLst>
                                          <p:attrName>style.visibility</p:attrName>
                                        </p:attrNameLst>
                                      </p:cBhvr>
                                      <p:to>
                                        <p:strVal val="visible"/>
                                      </p:to>
                                    </p:set>
                                    <p:animEffect transition="in" filter="fade">
                                      <p:cBhvr>
                                        <p:cTn id="67" dur="500"/>
                                        <p:tgtEl>
                                          <p:spTgt spid="3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29"/>
          <p:cNvSpPr txBox="1">
            <a:spLocks noGrp="1"/>
          </p:cNvSpPr>
          <p:nvPr>
            <p:ph type="title"/>
          </p:nvPr>
        </p:nvSpPr>
        <p:spPr>
          <a:xfrm>
            <a:off x="252919" y="1123837"/>
            <a:ext cx="2947482" cy="460118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3600"/>
              <a:buFont typeface="Corbel"/>
              <a:buNone/>
            </a:pPr>
            <a:r>
              <a:rPr lang="en-US"/>
              <a:t>What Prevents Us From Hearing God’s Voice?</a:t>
            </a:r>
            <a:endParaRPr/>
          </a:p>
        </p:txBody>
      </p:sp>
      <p:sp>
        <p:nvSpPr>
          <p:cNvPr id="343" name="Google Shape;343;p29"/>
          <p:cNvSpPr txBox="1">
            <a:spLocks noGrp="1"/>
          </p:cNvSpPr>
          <p:nvPr>
            <p:ph type="sldNum" idx="12"/>
          </p:nvPr>
        </p:nvSpPr>
        <p:spPr>
          <a:xfrm>
            <a:off x="386178" y="6509034"/>
            <a:ext cx="590911" cy="321062"/>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17</a:t>
            </a:fld>
            <a:endParaRPr/>
          </a:p>
        </p:txBody>
      </p:sp>
      <p:sp>
        <p:nvSpPr>
          <p:cNvPr id="344" name="Google Shape;344;p29"/>
          <p:cNvSpPr txBox="1"/>
          <p:nvPr/>
        </p:nvSpPr>
        <p:spPr>
          <a:xfrm>
            <a:off x="3705252" y="720692"/>
            <a:ext cx="7315200" cy="29921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2F5496"/>
              </a:buClr>
              <a:buSzPts val="1600"/>
              <a:buFont typeface="Calibri"/>
              <a:buNone/>
            </a:pPr>
            <a:r>
              <a:rPr lang="en-US" sz="1600" b="1" u="sng">
                <a:solidFill>
                  <a:srgbClr val="2F5496"/>
                </a:solidFill>
                <a:latin typeface="Calibri"/>
                <a:ea typeface="Calibri"/>
                <a:cs typeface="Calibri"/>
                <a:sym typeface="Calibri"/>
              </a:rPr>
              <a:t>The Flood of Information &amp; Influences That Invade Our Lives</a:t>
            </a:r>
            <a:endParaRPr sz="1600">
              <a:solidFill>
                <a:srgbClr val="2F5496"/>
              </a:solidFill>
              <a:latin typeface="Calibri"/>
              <a:ea typeface="Calibri"/>
              <a:cs typeface="Calibri"/>
              <a:sym typeface="Calibri"/>
            </a:endParaRPr>
          </a:p>
        </p:txBody>
      </p:sp>
      <p:sp>
        <p:nvSpPr>
          <p:cNvPr id="345" name="Google Shape;345;p29"/>
          <p:cNvSpPr txBox="1"/>
          <p:nvPr/>
        </p:nvSpPr>
        <p:spPr>
          <a:xfrm>
            <a:off x="3705252" y="1059267"/>
            <a:ext cx="7732182" cy="155341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2F5496"/>
              </a:buClr>
              <a:buSzPts val="1600"/>
              <a:buFont typeface="Calibri"/>
              <a:buNone/>
            </a:pPr>
            <a:r>
              <a:rPr lang="en-US" sz="1600">
                <a:solidFill>
                  <a:srgbClr val="2F5496"/>
                </a:solidFill>
                <a:latin typeface="Calibri"/>
                <a:ea typeface="Calibri"/>
                <a:cs typeface="Calibri"/>
                <a:sym typeface="Calibri"/>
              </a:rPr>
              <a:t>Today, we are bombarded by news and drama on television, streaming and social media on our cell phones, messages on our watches, home electronic devices, radio, etc. In this cacophony and tumult of words, the enemy often wants to drown out the voice of God. We are again distracted by the many choices we have. Entertainment can momentarily distract us from the turmoil and even pain of this life, but only momentarily. News can make us informed citizens, or it can be used in an attempt to shape our thinking. We can give so much time to streaming that we never really engage in real life.</a:t>
            </a:r>
            <a:endParaRPr/>
          </a:p>
        </p:txBody>
      </p:sp>
      <p:sp>
        <p:nvSpPr>
          <p:cNvPr id="346" name="Google Shape;346;p29"/>
          <p:cNvSpPr txBox="1"/>
          <p:nvPr/>
        </p:nvSpPr>
        <p:spPr>
          <a:xfrm>
            <a:off x="3705252" y="2612684"/>
            <a:ext cx="7732182" cy="646331"/>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2F5496"/>
              </a:buClr>
              <a:buSzPts val="1600"/>
              <a:buFont typeface="Calibri"/>
              <a:buNone/>
            </a:pPr>
            <a:r>
              <a:rPr lang="en-US" sz="1600">
                <a:solidFill>
                  <a:srgbClr val="2F5496"/>
                </a:solidFill>
                <a:latin typeface="Calibri"/>
                <a:ea typeface="Calibri"/>
                <a:cs typeface="Calibri"/>
                <a:sym typeface="Calibri"/>
              </a:rPr>
              <a:t>In a world where so many different forces are vying for our attention, we must make a conscious decision regarding what we allow to influence our lives.</a:t>
            </a:r>
            <a:endParaRPr/>
          </a:p>
        </p:txBody>
      </p:sp>
      <p:sp>
        <p:nvSpPr>
          <p:cNvPr id="347" name="Google Shape;347;p29">
            <a:hlinkClick r:id="" action="ppaction://hlinkshowjump?jump=nextslide"/>
          </p:cNvPr>
          <p:cNvSpPr/>
          <p:nvPr/>
        </p:nvSpPr>
        <p:spPr>
          <a:xfrm>
            <a:off x="672109" y="6571882"/>
            <a:ext cx="590910" cy="210956"/>
          </a:xfrm>
          <a:prstGeom prst="homePlat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a:solidFill>
                  <a:schemeClr val="lt1"/>
                </a:solidFill>
                <a:latin typeface="Corbel"/>
                <a:ea typeface="Corbel"/>
                <a:cs typeface="Corbel"/>
                <a:sym typeface="Corbel"/>
              </a:rPr>
              <a:t>Next</a:t>
            </a:r>
            <a:endParaRPr/>
          </a:p>
        </p:txBody>
      </p:sp>
      <p:pic>
        <p:nvPicPr>
          <p:cNvPr id="348" name="Google Shape;348;p29"/>
          <p:cNvPicPr preferRelativeResize="0"/>
          <p:nvPr/>
        </p:nvPicPr>
        <p:blipFill rotWithShape="1">
          <a:blip r:embed="rId3">
            <a:alphaModFix/>
          </a:blip>
          <a:srcRect/>
          <a:stretch/>
        </p:blipFill>
        <p:spPr>
          <a:xfrm>
            <a:off x="-813907" y="819037"/>
            <a:ext cx="609600" cy="609600"/>
          </a:xfrm>
          <a:prstGeom prst="rect">
            <a:avLst/>
          </a:prstGeom>
          <a:noFill/>
          <a:ln>
            <a:noFill/>
          </a:ln>
        </p:spPr>
      </p:pic>
      <p:pic>
        <p:nvPicPr>
          <p:cNvPr id="349" name="Google Shape;349;p29"/>
          <p:cNvPicPr preferRelativeResize="0"/>
          <p:nvPr/>
        </p:nvPicPr>
        <p:blipFill rotWithShape="1">
          <a:blip r:embed="rId3">
            <a:alphaModFix/>
          </a:blip>
          <a:srcRect/>
          <a:stretch/>
        </p:blipFill>
        <p:spPr>
          <a:xfrm>
            <a:off x="-813907" y="1531175"/>
            <a:ext cx="609600" cy="609600"/>
          </a:xfrm>
          <a:prstGeom prst="rect">
            <a:avLst/>
          </a:prstGeom>
          <a:noFill/>
          <a:ln>
            <a:noFill/>
          </a:ln>
        </p:spPr>
      </p:pic>
      <p:pic>
        <p:nvPicPr>
          <p:cNvPr id="350" name="Google Shape;350;p29"/>
          <p:cNvPicPr preferRelativeResize="0"/>
          <p:nvPr/>
        </p:nvPicPr>
        <p:blipFill rotWithShape="1">
          <a:blip r:embed="rId3">
            <a:alphaModFix/>
          </a:blip>
          <a:srcRect/>
          <a:stretch/>
        </p:blipFill>
        <p:spPr>
          <a:xfrm>
            <a:off x="-775807" y="2340727"/>
            <a:ext cx="609600" cy="6096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44"/>
                                        </p:tgtEl>
                                        <p:attrNameLst>
                                          <p:attrName>style.visibility</p:attrName>
                                        </p:attrNameLst>
                                      </p:cBhvr>
                                      <p:to>
                                        <p:strVal val="visible"/>
                                      </p:to>
                                    </p:set>
                                    <p:animEffect transition="in" filter="fade">
                                      <p:cBhvr>
                                        <p:cTn id="7" dur="500"/>
                                        <p:tgtEl>
                                          <p:spTgt spid="34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48"/>
                                        </p:tgtEl>
                                        <p:attrNameLst>
                                          <p:attrName>style.visibility</p:attrName>
                                        </p:attrNameLst>
                                      </p:cBhvr>
                                      <p:to>
                                        <p:strVal val="visible"/>
                                      </p:to>
                                    </p:set>
                                    <p:animEffect transition="in" filter="fade">
                                      <p:cBhvr>
                                        <p:cTn id="11" dur="5000"/>
                                        <p:tgtEl>
                                          <p:spTgt spid="348"/>
                                        </p:tgtEl>
                                      </p:cBhvr>
                                    </p:animEffect>
                                  </p:childTnLst>
                                </p:cTn>
                              </p:par>
                            </p:childTnLst>
                          </p:cTn>
                        </p:par>
                        <p:par>
                          <p:cTn id="12" fill="hold">
                            <p:stCondLst>
                              <p:cond delay="5500"/>
                            </p:stCondLst>
                            <p:childTnLst>
                              <p:par>
                                <p:cTn id="13" presetID="10" presetClass="entr" presetSubtype="0" fill="hold" nodeType="afterEffect">
                                  <p:stCondLst>
                                    <p:cond delay="0"/>
                                  </p:stCondLst>
                                  <p:childTnLst>
                                    <p:set>
                                      <p:cBhvr>
                                        <p:cTn id="14" dur="1" fill="hold">
                                          <p:stCondLst>
                                            <p:cond delay="0"/>
                                          </p:stCondLst>
                                        </p:cTn>
                                        <p:tgtEl>
                                          <p:spTgt spid="345"/>
                                        </p:tgtEl>
                                        <p:attrNameLst>
                                          <p:attrName>style.visibility</p:attrName>
                                        </p:attrNameLst>
                                      </p:cBhvr>
                                      <p:to>
                                        <p:strVal val="visible"/>
                                      </p:to>
                                    </p:set>
                                    <p:animEffect transition="in" filter="fade">
                                      <p:cBhvr>
                                        <p:cTn id="15" dur="500"/>
                                        <p:tgtEl>
                                          <p:spTgt spid="345"/>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349"/>
                                        </p:tgtEl>
                                        <p:attrNameLst>
                                          <p:attrName>style.visibility</p:attrName>
                                        </p:attrNameLst>
                                      </p:cBhvr>
                                      <p:to>
                                        <p:strVal val="visible"/>
                                      </p:to>
                                    </p:set>
                                    <p:animEffect transition="in" filter="fade">
                                      <p:cBhvr>
                                        <p:cTn id="19" dur="5000"/>
                                        <p:tgtEl>
                                          <p:spTgt spid="349"/>
                                        </p:tgtEl>
                                      </p:cBhvr>
                                    </p:animEffect>
                                  </p:childTnLst>
                                </p:cTn>
                              </p:par>
                            </p:childTnLst>
                          </p:cTn>
                        </p:par>
                        <p:par>
                          <p:cTn id="20" fill="hold">
                            <p:stCondLst>
                              <p:cond delay="11000"/>
                            </p:stCondLst>
                            <p:childTnLst>
                              <p:par>
                                <p:cTn id="21" presetID="10" presetClass="entr" presetSubtype="0" fill="hold" nodeType="afterEffect">
                                  <p:stCondLst>
                                    <p:cond delay="0"/>
                                  </p:stCondLst>
                                  <p:childTnLst>
                                    <p:set>
                                      <p:cBhvr>
                                        <p:cTn id="22" dur="1" fill="hold">
                                          <p:stCondLst>
                                            <p:cond delay="0"/>
                                          </p:stCondLst>
                                        </p:cTn>
                                        <p:tgtEl>
                                          <p:spTgt spid="346"/>
                                        </p:tgtEl>
                                        <p:attrNameLst>
                                          <p:attrName>style.visibility</p:attrName>
                                        </p:attrNameLst>
                                      </p:cBhvr>
                                      <p:to>
                                        <p:strVal val="visible"/>
                                      </p:to>
                                    </p:set>
                                    <p:animEffect transition="in" filter="fade">
                                      <p:cBhvr>
                                        <p:cTn id="23" dur="500"/>
                                        <p:tgtEl>
                                          <p:spTgt spid="346"/>
                                        </p:tgtEl>
                                      </p:cBhvr>
                                    </p:animEffect>
                                  </p:childTnLst>
                                </p:cTn>
                              </p:par>
                            </p:childTnLst>
                          </p:cTn>
                        </p:par>
                        <p:par>
                          <p:cTn id="24" fill="hold">
                            <p:stCondLst>
                              <p:cond delay="11500"/>
                            </p:stCondLst>
                            <p:childTnLst>
                              <p:par>
                                <p:cTn id="25" presetID="10" presetClass="entr" presetSubtype="0" fill="hold" nodeType="afterEffect">
                                  <p:stCondLst>
                                    <p:cond delay="0"/>
                                  </p:stCondLst>
                                  <p:childTnLst>
                                    <p:set>
                                      <p:cBhvr>
                                        <p:cTn id="26" dur="1" fill="hold">
                                          <p:stCondLst>
                                            <p:cond delay="0"/>
                                          </p:stCondLst>
                                        </p:cTn>
                                        <p:tgtEl>
                                          <p:spTgt spid="350"/>
                                        </p:tgtEl>
                                        <p:attrNameLst>
                                          <p:attrName>style.visibility</p:attrName>
                                        </p:attrNameLst>
                                      </p:cBhvr>
                                      <p:to>
                                        <p:strVal val="visible"/>
                                      </p:to>
                                    </p:set>
                                    <p:animEffect transition="in" filter="fade">
                                      <p:cBhvr>
                                        <p:cTn id="27" dur="5000"/>
                                        <p:tgtEl>
                                          <p:spTgt spid="350"/>
                                        </p:tgtEl>
                                      </p:cBhvr>
                                    </p:animEffect>
                                  </p:childTnLst>
                                </p:cTn>
                              </p:par>
                            </p:childTnLst>
                          </p:cTn>
                        </p:par>
                        <p:par>
                          <p:cTn id="28" fill="hold">
                            <p:stCondLst>
                              <p:cond delay="16500"/>
                            </p:stCondLst>
                            <p:childTnLst>
                              <p:par>
                                <p:cTn id="29" presetID="10" presetClass="entr" presetSubtype="0" fill="hold" nodeType="afterEffect">
                                  <p:stCondLst>
                                    <p:cond delay="0"/>
                                  </p:stCondLst>
                                  <p:childTnLst>
                                    <p:set>
                                      <p:cBhvr>
                                        <p:cTn id="30" dur="1" fill="hold">
                                          <p:stCondLst>
                                            <p:cond delay="0"/>
                                          </p:stCondLst>
                                        </p:cTn>
                                        <p:tgtEl>
                                          <p:spTgt spid="347"/>
                                        </p:tgtEl>
                                        <p:attrNameLst>
                                          <p:attrName>style.visibility</p:attrName>
                                        </p:attrNameLst>
                                      </p:cBhvr>
                                      <p:to>
                                        <p:strVal val="visible"/>
                                      </p:to>
                                    </p:set>
                                    <p:animEffect transition="in" filter="fade">
                                      <p:cBhvr>
                                        <p:cTn id="31" dur="500"/>
                                        <p:tgtEl>
                                          <p:spTgt spid="3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30"/>
          <p:cNvSpPr txBox="1">
            <a:spLocks noGrp="1"/>
          </p:cNvSpPr>
          <p:nvPr>
            <p:ph type="title"/>
          </p:nvPr>
        </p:nvSpPr>
        <p:spPr>
          <a:xfrm>
            <a:off x="252919" y="1123837"/>
            <a:ext cx="2947482" cy="460118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3600"/>
              <a:buFont typeface="Corbel"/>
              <a:buNone/>
            </a:pPr>
            <a:r>
              <a:rPr lang="en-US"/>
              <a:t>What Prevents Us From Hearing God’s Voice?</a:t>
            </a:r>
            <a:endParaRPr/>
          </a:p>
        </p:txBody>
      </p:sp>
      <p:sp>
        <p:nvSpPr>
          <p:cNvPr id="357" name="Google Shape;357;p30"/>
          <p:cNvSpPr txBox="1">
            <a:spLocks noGrp="1"/>
          </p:cNvSpPr>
          <p:nvPr>
            <p:ph type="sldNum" idx="12"/>
          </p:nvPr>
        </p:nvSpPr>
        <p:spPr>
          <a:xfrm>
            <a:off x="386178" y="6509034"/>
            <a:ext cx="590911" cy="321062"/>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18</a:t>
            </a:fld>
            <a:endParaRPr/>
          </a:p>
        </p:txBody>
      </p:sp>
      <p:sp>
        <p:nvSpPr>
          <p:cNvPr id="358" name="Google Shape;358;p30"/>
          <p:cNvSpPr txBox="1"/>
          <p:nvPr/>
        </p:nvSpPr>
        <p:spPr>
          <a:xfrm>
            <a:off x="3705252" y="720692"/>
            <a:ext cx="7315200" cy="29921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2F5496"/>
              </a:buClr>
              <a:buSzPts val="1600"/>
              <a:buFont typeface="Calibri"/>
              <a:buNone/>
            </a:pPr>
            <a:r>
              <a:rPr lang="en-US" sz="1600" b="1" u="sng">
                <a:solidFill>
                  <a:srgbClr val="2F5496"/>
                </a:solidFill>
                <a:latin typeface="Calibri"/>
                <a:ea typeface="Calibri"/>
                <a:cs typeface="Calibri"/>
                <a:sym typeface="Calibri"/>
              </a:rPr>
              <a:t>Apathy</a:t>
            </a:r>
            <a:endParaRPr sz="1600">
              <a:solidFill>
                <a:srgbClr val="2F5496"/>
              </a:solidFill>
              <a:latin typeface="Calibri"/>
              <a:ea typeface="Calibri"/>
              <a:cs typeface="Calibri"/>
              <a:sym typeface="Calibri"/>
            </a:endParaRPr>
          </a:p>
        </p:txBody>
      </p:sp>
      <p:sp>
        <p:nvSpPr>
          <p:cNvPr id="359" name="Google Shape;359;p30"/>
          <p:cNvSpPr txBox="1"/>
          <p:nvPr/>
        </p:nvSpPr>
        <p:spPr>
          <a:xfrm>
            <a:off x="3705252" y="1059267"/>
            <a:ext cx="7732182" cy="155341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2F5496"/>
              </a:buClr>
              <a:buSzPts val="1600"/>
              <a:buFont typeface="Calibri"/>
              <a:buNone/>
            </a:pPr>
            <a:r>
              <a:rPr lang="en-US" sz="1600">
                <a:solidFill>
                  <a:srgbClr val="2F5496"/>
                </a:solidFill>
                <a:latin typeface="Calibri"/>
                <a:ea typeface="Calibri"/>
                <a:cs typeface="Calibri"/>
                <a:sym typeface="Calibri"/>
              </a:rPr>
              <a:t>In an affluent society those who are doing well often do not see the need to hear God’s voice. Money comes in. Time is filled with entertaining things to do. Seeking pleasure becomes the foremost priority (2 Nephi 12:9-12). The exhilaration that comes from entertainment and the comfort that comes from gluttony temporarily distract us from any problems in our lives. But those distractions and pleasures often do not last.</a:t>
            </a:r>
            <a:endParaRPr/>
          </a:p>
        </p:txBody>
      </p:sp>
      <p:sp>
        <p:nvSpPr>
          <p:cNvPr id="360" name="Google Shape;360;p30"/>
          <p:cNvSpPr txBox="1"/>
          <p:nvPr/>
        </p:nvSpPr>
        <p:spPr>
          <a:xfrm>
            <a:off x="3705252" y="2328877"/>
            <a:ext cx="7732182" cy="646331"/>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2F5496"/>
              </a:buClr>
              <a:buSzPts val="1600"/>
              <a:buFont typeface="Calibri"/>
              <a:buNone/>
            </a:pPr>
            <a:r>
              <a:rPr lang="en-US" sz="1600">
                <a:solidFill>
                  <a:srgbClr val="2F5496"/>
                </a:solidFill>
                <a:latin typeface="Calibri"/>
                <a:ea typeface="Calibri"/>
                <a:cs typeface="Calibri"/>
                <a:sym typeface="Calibri"/>
              </a:rPr>
              <a:t>Instead of spending our energy filling our time with pleasure, we could find a greater sustained joy in aligning our lives with God’s purposes and serving others. To do that, we must first desire to be with Him and listen to his voice.</a:t>
            </a:r>
            <a:endParaRPr/>
          </a:p>
        </p:txBody>
      </p:sp>
      <p:sp>
        <p:nvSpPr>
          <p:cNvPr id="361" name="Google Shape;361;p30">
            <a:hlinkClick r:id="" action="ppaction://hlinkshowjump?jump=nextslide"/>
          </p:cNvPr>
          <p:cNvSpPr/>
          <p:nvPr/>
        </p:nvSpPr>
        <p:spPr>
          <a:xfrm>
            <a:off x="672109" y="6571882"/>
            <a:ext cx="590910" cy="210956"/>
          </a:xfrm>
          <a:prstGeom prst="homePlat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a:solidFill>
                  <a:schemeClr val="lt1"/>
                </a:solidFill>
                <a:latin typeface="Corbel"/>
                <a:ea typeface="Corbel"/>
                <a:cs typeface="Corbel"/>
                <a:sym typeface="Corbel"/>
              </a:rPr>
              <a:t>Next</a:t>
            </a:r>
            <a:endParaRPr/>
          </a:p>
        </p:txBody>
      </p:sp>
      <p:pic>
        <p:nvPicPr>
          <p:cNvPr id="362" name="Google Shape;362;p30"/>
          <p:cNvPicPr preferRelativeResize="0"/>
          <p:nvPr/>
        </p:nvPicPr>
        <p:blipFill rotWithShape="1">
          <a:blip r:embed="rId3">
            <a:alphaModFix/>
          </a:blip>
          <a:srcRect/>
          <a:stretch/>
        </p:blipFill>
        <p:spPr>
          <a:xfrm>
            <a:off x="-704850" y="1835975"/>
            <a:ext cx="609600" cy="609600"/>
          </a:xfrm>
          <a:prstGeom prst="rect">
            <a:avLst/>
          </a:prstGeom>
          <a:noFill/>
          <a:ln>
            <a:noFill/>
          </a:ln>
        </p:spPr>
      </p:pic>
      <p:pic>
        <p:nvPicPr>
          <p:cNvPr id="363" name="Google Shape;363;p30"/>
          <p:cNvPicPr preferRelativeResize="0"/>
          <p:nvPr/>
        </p:nvPicPr>
        <p:blipFill rotWithShape="1">
          <a:blip r:embed="rId3">
            <a:alphaModFix/>
          </a:blip>
          <a:srcRect/>
          <a:stretch/>
        </p:blipFill>
        <p:spPr>
          <a:xfrm>
            <a:off x="-704850" y="2695095"/>
            <a:ext cx="609600" cy="609600"/>
          </a:xfrm>
          <a:prstGeom prst="rect">
            <a:avLst/>
          </a:prstGeom>
          <a:noFill/>
          <a:ln>
            <a:noFill/>
          </a:ln>
        </p:spPr>
      </p:pic>
      <p:pic>
        <p:nvPicPr>
          <p:cNvPr id="364" name="Google Shape;364;p30"/>
          <p:cNvPicPr preferRelativeResize="0"/>
          <p:nvPr/>
        </p:nvPicPr>
        <p:blipFill rotWithShape="1">
          <a:blip r:embed="rId3">
            <a:alphaModFix/>
          </a:blip>
          <a:srcRect/>
          <a:stretch/>
        </p:blipFill>
        <p:spPr>
          <a:xfrm>
            <a:off x="-704850" y="819037"/>
            <a:ext cx="609600" cy="6096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58"/>
                                        </p:tgtEl>
                                        <p:attrNameLst>
                                          <p:attrName>style.visibility</p:attrName>
                                        </p:attrNameLst>
                                      </p:cBhvr>
                                      <p:to>
                                        <p:strVal val="visible"/>
                                      </p:to>
                                    </p:set>
                                    <p:animEffect transition="in" filter="fade">
                                      <p:cBhvr>
                                        <p:cTn id="7" dur="500"/>
                                        <p:tgtEl>
                                          <p:spTgt spid="35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64"/>
                                        </p:tgtEl>
                                        <p:attrNameLst>
                                          <p:attrName>style.visibility</p:attrName>
                                        </p:attrNameLst>
                                      </p:cBhvr>
                                      <p:to>
                                        <p:strVal val="visible"/>
                                      </p:to>
                                    </p:set>
                                    <p:animEffect transition="in" filter="fade">
                                      <p:cBhvr>
                                        <p:cTn id="11" dur="5000"/>
                                        <p:tgtEl>
                                          <p:spTgt spid="364"/>
                                        </p:tgtEl>
                                      </p:cBhvr>
                                    </p:animEffect>
                                  </p:childTnLst>
                                </p:cTn>
                              </p:par>
                            </p:childTnLst>
                          </p:cTn>
                        </p:par>
                        <p:par>
                          <p:cTn id="12" fill="hold">
                            <p:stCondLst>
                              <p:cond delay="5500"/>
                            </p:stCondLst>
                            <p:childTnLst>
                              <p:par>
                                <p:cTn id="13" presetID="10" presetClass="entr" presetSubtype="0" fill="hold" nodeType="afterEffect">
                                  <p:stCondLst>
                                    <p:cond delay="0"/>
                                  </p:stCondLst>
                                  <p:childTnLst>
                                    <p:set>
                                      <p:cBhvr>
                                        <p:cTn id="14" dur="1" fill="hold">
                                          <p:stCondLst>
                                            <p:cond delay="0"/>
                                          </p:stCondLst>
                                        </p:cTn>
                                        <p:tgtEl>
                                          <p:spTgt spid="359"/>
                                        </p:tgtEl>
                                        <p:attrNameLst>
                                          <p:attrName>style.visibility</p:attrName>
                                        </p:attrNameLst>
                                      </p:cBhvr>
                                      <p:to>
                                        <p:strVal val="visible"/>
                                      </p:to>
                                    </p:set>
                                    <p:animEffect transition="in" filter="fade">
                                      <p:cBhvr>
                                        <p:cTn id="15" dur="500"/>
                                        <p:tgtEl>
                                          <p:spTgt spid="359"/>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362"/>
                                        </p:tgtEl>
                                        <p:attrNameLst>
                                          <p:attrName>style.visibility</p:attrName>
                                        </p:attrNameLst>
                                      </p:cBhvr>
                                      <p:to>
                                        <p:strVal val="visible"/>
                                      </p:to>
                                    </p:set>
                                    <p:animEffect transition="in" filter="fade">
                                      <p:cBhvr>
                                        <p:cTn id="19" dur="5000"/>
                                        <p:tgtEl>
                                          <p:spTgt spid="362"/>
                                        </p:tgtEl>
                                      </p:cBhvr>
                                    </p:animEffect>
                                  </p:childTnLst>
                                </p:cTn>
                              </p:par>
                            </p:childTnLst>
                          </p:cTn>
                        </p:par>
                        <p:par>
                          <p:cTn id="20" fill="hold">
                            <p:stCondLst>
                              <p:cond delay="11000"/>
                            </p:stCondLst>
                            <p:childTnLst>
                              <p:par>
                                <p:cTn id="21" presetID="10" presetClass="entr" presetSubtype="0" fill="hold" nodeType="afterEffect">
                                  <p:stCondLst>
                                    <p:cond delay="0"/>
                                  </p:stCondLst>
                                  <p:childTnLst>
                                    <p:set>
                                      <p:cBhvr>
                                        <p:cTn id="22" dur="1" fill="hold">
                                          <p:stCondLst>
                                            <p:cond delay="0"/>
                                          </p:stCondLst>
                                        </p:cTn>
                                        <p:tgtEl>
                                          <p:spTgt spid="360"/>
                                        </p:tgtEl>
                                        <p:attrNameLst>
                                          <p:attrName>style.visibility</p:attrName>
                                        </p:attrNameLst>
                                      </p:cBhvr>
                                      <p:to>
                                        <p:strVal val="visible"/>
                                      </p:to>
                                    </p:set>
                                    <p:animEffect transition="in" filter="fade">
                                      <p:cBhvr>
                                        <p:cTn id="23" dur="500"/>
                                        <p:tgtEl>
                                          <p:spTgt spid="360"/>
                                        </p:tgtEl>
                                      </p:cBhvr>
                                    </p:animEffect>
                                  </p:childTnLst>
                                </p:cTn>
                              </p:par>
                            </p:childTnLst>
                          </p:cTn>
                        </p:par>
                        <p:par>
                          <p:cTn id="24" fill="hold">
                            <p:stCondLst>
                              <p:cond delay="11500"/>
                            </p:stCondLst>
                            <p:childTnLst>
                              <p:par>
                                <p:cTn id="25" presetID="10" presetClass="entr" presetSubtype="0" fill="hold" nodeType="afterEffect">
                                  <p:stCondLst>
                                    <p:cond delay="0"/>
                                  </p:stCondLst>
                                  <p:childTnLst>
                                    <p:set>
                                      <p:cBhvr>
                                        <p:cTn id="26" dur="1" fill="hold">
                                          <p:stCondLst>
                                            <p:cond delay="0"/>
                                          </p:stCondLst>
                                        </p:cTn>
                                        <p:tgtEl>
                                          <p:spTgt spid="363"/>
                                        </p:tgtEl>
                                        <p:attrNameLst>
                                          <p:attrName>style.visibility</p:attrName>
                                        </p:attrNameLst>
                                      </p:cBhvr>
                                      <p:to>
                                        <p:strVal val="visible"/>
                                      </p:to>
                                    </p:set>
                                    <p:animEffect transition="in" filter="fade">
                                      <p:cBhvr>
                                        <p:cTn id="27" dur="5000"/>
                                        <p:tgtEl>
                                          <p:spTgt spid="363"/>
                                        </p:tgtEl>
                                      </p:cBhvr>
                                    </p:animEffect>
                                  </p:childTnLst>
                                </p:cTn>
                              </p:par>
                            </p:childTnLst>
                          </p:cTn>
                        </p:par>
                        <p:par>
                          <p:cTn id="28" fill="hold">
                            <p:stCondLst>
                              <p:cond delay="16500"/>
                            </p:stCondLst>
                            <p:childTnLst>
                              <p:par>
                                <p:cTn id="29" presetID="10" presetClass="entr" presetSubtype="0" fill="hold" nodeType="afterEffect">
                                  <p:stCondLst>
                                    <p:cond delay="0"/>
                                  </p:stCondLst>
                                  <p:childTnLst>
                                    <p:set>
                                      <p:cBhvr>
                                        <p:cTn id="30" dur="1" fill="hold">
                                          <p:stCondLst>
                                            <p:cond delay="0"/>
                                          </p:stCondLst>
                                        </p:cTn>
                                        <p:tgtEl>
                                          <p:spTgt spid="361"/>
                                        </p:tgtEl>
                                        <p:attrNameLst>
                                          <p:attrName>style.visibility</p:attrName>
                                        </p:attrNameLst>
                                      </p:cBhvr>
                                      <p:to>
                                        <p:strVal val="visible"/>
                                      </p:to>
                                    </p:set>
                                    <p:animEffect transition="in" filter="fade">
                                      <p:cBhvr>
                                        <p:cTn id="31" dur="500"/>
                                        <p:tgtEl>
                                          <p:spTgt spid="3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31"/>
          <p:cNvSpPr txBox="1">
            <a:spLocks noGrp="1"/>
          </p:cNvSpPr>
          <p:nvPr>
            <p:ph type="title"/>
          </p:nvPr>
        </p:nvSpPr>
        <p:spPr>
          <a:xfrm>
            <a:off x="252919" y="1123837"/>
            <a:ext cx="2947482" cy="460118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3600"/>
              <a:buFont typeface="Corbel"/>
              <a:buNone/>
            </a:pPr>
            <a:r>
              <a:rPr lang="en-US"/>
              <a:t>What Prevents Us From Hearing God’s Voice?</a:t>
            </a:r>
            <a:endParaRPr/>
          </a:p>
        </p:txBody>
      </p:sp>
      <p:sp>
        <p:nvSpPr>
          <p:cNvPr id="371" name="Google Shape;371;p31"/>
          <p:cNvSpPr txBox="1">
            <a:spLocks noGrp="1"/>
          </p:cNvSpPr>
          <p:nvPr>
            <p:ph type="sldNum" idx="12"/>
          </p:nvPr>
        </p:nvSpPr>
        <p:spPr>
          <a:xfrm>
            <a:off x="386178" y="6509034"/>
            <a:ext cx="590911" cy="321062"/>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19</a:t>
            </a:fld>
            <a:endParaRPr/>
          </a:p>
        </p:txBody>
      </p:sp>
      <p:sp>
        <p:nvSpPr>
          <p:cNvPr id="372" name="Google Shape;372;p31"/>
          <p:cNvSpPr txBox="1">
            <a:spLocks noGrp="1"/>
          </p:cNvSpPr>
          <p:nvPr>
            <p:ph type="body" idx="4294967295"/>
          </p:nvPr>
        </p:nvSpPr>
        <p:spPr>
          <a:xfrm>
            <a:off x="3705252" y="3841490"/>
            <a:ext cx="7732712" cy="958850"/>
          </a:xfrm>
          <a:prstGeom prst="rect">
            <a:avLst/>
          </a:prstGeom>
          <a:solidFill>
            <a:srgbClr val="B0E3ED">
              <a:alpha val="83921"/>
            </a:srgbClr>
          </a:solidFill>
          <a:ln>
            <a:noFill/>
          </a:ln>
        </p:spPr>
        <p:txBody>
          <a:bodyPr spcFirstLastPara="1" wrap="square" lIns="91425" tIns="45700" rIns="91425" bIns="45700" anchor="ctr" anchorCtr="0">
            <a:noAutofit/>
          </a:bodyPr>
          <a:lstStyle/>
          <a:p>
            <a:pPr marL="0" marR="0" lvl="0" indent="0" algn="just" rtl="0">
              <a:lnSpc>
                <a:spcPct val="90000"/>
              </a:lnSpc>
              <a:spcBef>
                <a:spcPts val="0"/>
              </a:spcBef>
              <a:spcAft>
                <a:spcPts val="0"/>
              </a:spcAft>
              <a:buSzPts val="1500"/>
              <a:buNone/>
            </a:pPr>
            <a:r>
              <a:rPr lang="en-US" sz="1500">
                <a:latin typeface="Calibri"/>
                <a:ea typeface="Calibri"/>
                <a:cs typeface="Calibri"/>
                <a:sym typeface="Calibri"/>
              </a:rPr>
              <a:t>Matthew 7:12:</a:t>
            </a:r>
            <a:endParaRPr/>
          </a:p>
          <a:p>
            <a:pPr marL="0" marR="0" lvl="0" indent="0" algn="just" rtl="0">
              <a:lnSpc>
                <a:spcPct val="90000"/>
              </a:lnSpc>
              <a:spcBef>
                <a:spcPts val="0"/>
              </a:spcBef>
              <a:spcAft>
                <a:spcPts val="0"/>
              </a:spcAft>
              <a:buSzPts val="1500"/>
              <a:buNone/>
            </a:pPr>
            <a:endParaRPr sz="1500">
              <a:latin typeface="Calibri"/>
              <a:ea typeface="Calibri"/>
              <a:cs typeface="Calibri"/>
              <a:sym typeface="Calibri"/>
            </a:endParaRPr>
          </a:p>
          <a:p>
            <a:pPr marL="0" marR="0" lvl="0" indent="0" algn="just" rtl="0">
              <a:lnSpc>
                <a:spcPct val="90000"/>
              </a:lnSpc>
              <a:spcBef>
                <a:spcPts val="0"/>
              </a:spcBef>
              <a:spcAft>
                <a:spcPts val="0"/>
              </a:spcAft>
              <a:buSzPts val="1500"/>
              <a:buNone/>
            </a:pPr>
            <a:r>
              <a:rPr lang="en-US" sz="1500" i="1">
                <a:latin typeface="Calibri"/>
                <a:ea typeface="Calibri"/>
                <a:cs typeface="Calibri"/>
                <a:sym typeface="Calibri"/>
              </a:rPr>
              <a:t>“</a:t>
            </a:r>
            <a:r>
              <a:rPr lang="en-US" sz="1500" b="1" i="1">
                <a:latin typeface="Calibri"/>
                <a:ea typeface="Calibri"/>
                <a:cs typeface="Calibri"/>
                <a:sym typeface="Calibri"/>
              </a:rPr>
              <a:t>Ask</a:t>
            </a:r>
            <a:r>
              <a:rPr lang="en-US" sz="1500" i="1">
                <a:latin typeface="Calibri"/>
                <a:ea typeface="Calibri"/>
                <a:cs typeface="Calibri"/>
                <a:sym typeface="Calibri"/>
              </a:rPr>
              <a:t> and it </a:t>
            </a:r>
            <a:r>
              <a:rPr lang="en-US" sz="1500" b="1" i="1">
                <a:latin typeface="Calibri"/>
                <a:ea typeface="Calibri"/>
                <a:cs typeface="Calibri"/>
                <a:sym typeface="Calibri"/>
              </a:rPr>
              <a:t>shall</a:t>
            </a:r>
            <a:r>
              <a:rPr lang="en-US" sz="1500" i="1">
                <a:latin typeface="Calibri"/>
                <a:ea typeface="Calibri"/>
                <a:cs typeface="Calibri"/>
                <a:sym typeface="Calibri"/>
              </a:rPr>
              <a:t> be given you.” </a:t>
            </a:r>
            <a:endParaRPr/>
          </a:p>
          <a:p>
            <a:pPr marL="0" marR="0" lvl="0" indent="0" algn="just" rtl="0">
              <a:lnSpc>
                <a:spcPct val="90000"/>
              </a:lnSpc>
              <a:spcBef>
                <a:spcPts val="0"/>
              </a:spcBef>
              <a:spcAft>
                <a:spcPts val="0"/>
              </a:spcAft>
              <a:buSzPts val="1500"/>
              <a:buNone/>
            </a:pPr>
            <a:endParaRPr sz="1500" i="1">
              <a:latin typeface="Calibri"/>
              <a:ea typeface="Calibri"/>
              <a:cs typeface="Calibri"/>
              <a:sym typeface="Calibri"/>
            </a:endParaRPr>
          </a:p>
        </p:txBody>
      </p:sp>
      <p:sp>
        <p:nvSpPr>
          <p:cNvPr id="373" name="Google Shape;373;p31"/>
          <p:cNvSpPr txBox="1"/>
          <p:nvPr/>
        </p:nvSpPr>
        <p:spPr>
          <a:xfrm>
            <a:off x="3705252" y="720692"/>
            <a:ext cx="7315200" cy="29921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2F5496"/>
              </a:buClr>
              <a:buSzPts val="1600"/>
              <a:buFont typeface="Calibri"/>
              <a:buNone/>
            </a:pPr>
            <a:r>
              <a:rPr lang="en-US" sz="1600" b="1" u="sng">
                <a:solidFill>
                  <a:srgbClr val="2F5496"/>
                </a:solidFill>
                <a:latin typeface="Calibri"/>
                <a:ea typeface="Calibri"/>
                <a:cs typeface="Calibri"/>
                <a:sym typeface="Calibri"/>
              </a:rPr>
              <a:t>Ingratitude or Bitterness Toward God</a:t>
            </a:r>
            <a:endParaRPr sz="1600">
              <a:solidFill>
                <a:srgbClr val="2F5496"/>
              </a:solidFill>
              <a:latin typeface="Calibri"/>
              <a:ea typeface="Calibri"/>
              <a:cs typeface="Calibri"/>
              <a:sym typeface="Calibri"/>
            </a:endParaRPr>
          </a:p>
        </p:txBody>
      </p:sp>
      <p:sp>
        <p:nvSpPr>
          <p:cNvPr id="374" name="Google Shape;374;p31"/>
          <p:cNvSpPr txBox="1"/>
          <p:nvPr/>
        </p:nvSpPr>
        <p:spPr>
          <a:xfrm>
            <a:off x="3705252" y="1059268"/>
            <a:ext cx="7732182" cy="126961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2F5496"/>
              </a:buClr>
              <a:buSzPts val="1600"/>
              <a:buFont typeface="Calibri"/>
              <a:buNone/>
            </a:pPr>
            <a:r>
              <a:rPr lang="en-US" sz="1600">
                <a:solidFill>
                  <a:srgbClr val="2F5496"/>
                </a:solidFill>
                <a:latin typeface="Calibri"/>
                <a:ea typeface="Calibri"/>
                <a:cs typeface="Calibri"/>
                <a:sym typeface="Calibri"/>
              </a:rPr>
              <a:t>For some of us it has been a rocky road. The pain and heartache of this life has been overwhelming. We sometimes waste our time comparing ourselves to others, seeing only what they have and we do not. Perhaps our lives have been so painful that we want to shake our fist at God and ask why. Perhaps we already made up our minds a long time ago that we know He doesn’t answer prayer. Hope is extinguished. We might ask what’s the use of even trying.</a:t>
            </a:r>
            <a:endParaRPr/>
          </a:p>
        </p:txBody>
      </p:sp>
      <p:sp>
        <p:nvSpPr>
          <p:cNvPr id="375" name="Google Shape;375;p31"/>
          <p:cNvSpPr txBox="1"/>
          <p:nvPr/>
        </p:nvSpPr>
        <p:spPr>
          <a:xfrm>
            <a:off x="3705252" y="2328878"/>
            <a:ext cx="7732182" cy="560898"/>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2F5496"/>
              </a:buClr>
              <a:buSzPts val="1600"/>
              <a:buFont typeface="Calibri"/>
              <a:buNone/>
            </a:pPr>
            <a:r>
              <a:rPr lang="en-US" sz="1600">
                <a:solidFill>
                  <a:srgbClr val="2F5496"/>
                </a:solidFill>
                <a:latin typeface="Calibri"/>
                <a:ea typeface="Calibri"/>
                <a:cs typeface="Calibri"/>
                <a:sym typeface="Calibri"/>
              </a:rPr>
              <a:t>Ingratitude can lead to bitterness and then to cynicism. Our experience can shape our perception of who God is.  In our cynicism we simply assume that God will not answer our prayers, or is not able to. </a:t>
            </a:r>
            <a:endParaRPr/>
          </a:p>
        </p:txBody>
      </p:sp>
      <p:sp>
        <p:nvSpPr>
          <p:cNvPr id="376" name="Google Shape;376;p31"/>
          <p:cNvSpPr txBox="1"/>
          <p:nvPr/>
        </p:nvSpPr>
        <p:spPr>
          <a:xfrm>
            <a:off x="3705252" y="3513752"/>
            <a:ext cx="7732182" cy="327738"/>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2F5496"/>
              </a:buClr>
              <a:buSzPts val="1600"/>
              <a:buFont typeface="Calibri"/>
              <a:buNone/>
            </a:pPr>
            <a:r>
              <a:rPr lang="en-US" sz="1600">
                <a:solidFill>
                  <a:srgbClr val="2F5496"/>
                </a:solidFill>
                <a:latin typeface="Calibri"/>
                <a:ea typeface="Calibri"/>
                <a:cs typeface="Calibri"/>
                <a:sym typeface="Calibri"/>
              </a:rPr>
              <a:t>To those who doubt, God says: </a:t>
            </a:r>
            <a:endParaRPr/>
          </a:p>
        </p:txBody>
      </p:sp>
      <p:sp>
        <p:nvSpPr>
          <p:cNvPr id="377" name="Google Shape;377;p31">
            <a:hlinkClick r:id="" action="ppaction://hlinkshowjump?jump=nextslide"/>
          </p:cNvPr>
          <p:cNvSpPr/>
          <p:nvPr/>
        </p:nvSpPr>
        <p:spPr>
          <a:xfrm>
            <a:off x="672109" y="6571882"/>
            <a:ext cx="590910" cy="210956"/>
          </a:xfrm>
          <a:prstGeom prst="homePlat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a:solidFill>
                  <a:schemeClr val="lt1"/>
                </a:solidFill>
                <a:latin typeface="Corbel"/>
                <a:ea typeface="Corbel"/>
                <a:cs typeface="Corbel"/>
                <a:sym typeface="Corbel"/>
              </a:rPr>
              <a:t>Next</a:t>
            </a:r>
            <a:endParaRPr/>
          </a:p>
        </p:txBody>
      </p:sp>
      <p:pic>
        <p:nvPicPr>
          <p:cNvPr id="378" name="Google Shape;378;p31"/>
          <p:cNvPicPr preferRelativeResize="0"/>
          <p:nvPr/>
        </p:nvPicPr>
        <p:blipFill rotWithShape="1">
          <a:blip r:embed="rId3">
            <a:alphaModFix/>
          </a:blip>
          <a:srcRect/>
          <a:stretch/>
        </p:blipFill>
        <p:spPr>
          <a:xfrm>
            <a:off x="-749840" y="565500"/>
            <a:ext cx="609600" cy="609600"/>
          </a:xfrm>
          <a:prstGeom prst="rect">
            <a:avLst/>
          </a:prstGeom>
          <a:noFill/>
          <a:ln>
            <a:noFill/>
          </a:ln>
        </p:spPr>
      </p:pic>
      <p:sp>
        <p:nvSpPr>
          <p:cNvPr id="379" name="Google Shape;379;p31"/>
          <p:cNvSpPr txBox="1"/>
          <p:nvPr/>
        </p:nvSpPr>
        <p:spPr>
          <a:xfrm>
            <a:off x="3705252" y="2905331"/>
            <a:ext cx="7732182" cy="646331"/>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2F5496"/>
              </a:buClr>
              <a:buSzPts val="1600"/>
              <a:buFont typeface="Calibri"/>
              <a:buNone/>
            </a:pPr>
            <a:r>
              <a:rPr lang="en-US" sz="1600">
                <a:solidFill>
                  <a:srgbClr val="2F5496"/>
                </a:solidFill>
                <a:latin typeface="Calibri"/>
                <a:ea typeface="Calibri"/>
                <a:cs typeface="Calibri"/>
                <a:sym typeface="Calibri"/>
              </a:rPr>
              <a:t>Knowing what the scriptures say about who God is can help us to focus on God’s character and attributes, which will increase our faith, and give us hope, instead of despair.</a:t>
            </a:r>
            <a:endParaRPr/>
          </a:p>
        </p:txBody>
      </p:sp>
      <p:pic>
        <p:nvPicPr>
          <p:cNvPr id="380" name="Google Shape;380;p31"/>
          <p:cNvPicPr preferRelativeResize="0"/>
          <p:nvPr/>
        </p:nvPicPr>
        <p:blipFill rotWithShape="1">
          <a:blip r:embed="rId3">
            <a:alphaModFix/>
          </a:blip>
          <a:srcRect/>
          <a:stretch/>
        </p:blipFill>
        <p:spPr>
          <a:xfrm>
            <a:off x="-711740" y="2992110"/>
            <a:ext cx="609600" cy="609600"/>
          </a:xfrm>
          <a:prstGeom prst="rect">
            <a:avLst/>
          </a:prstGeom>
          <a:noFill/>
          <a:ln>
            <a:noFill/>
          </a:ln>
        </p:spPr>
      </p:pic>
      <p:pic>
        <p:nvPicPr>
          <p:cNvPr id="381" name="Google Shape;381;p31"/>
          <p:cNvPicPr preferRelativeResize="0"/>
          <p:nvPr/>
        </p:nvPicPr>
        <p:blipFill rotWithShape="1">
          <a:blip r:embed="rId3">
            <a:alphaModFix/>
          </a:blip>
          <a:srcRect/>
          <a:stretch/>
        </p:blipFill>
        <p:spPr>
          <a:xfrm>
            <a:off x="-787940" y="3601710"/>
            <a:ext cx="609600" cy="609600"/>
          </a:xfrm>
          <a:prstGeom prst="rect">
            <a:avLst/>
          </a:prstGeom>
          <a:noFill/>
          <a:ln>
            <a:noFill/>
          </a:ln>
        </p:spPr>
      </p:pic>
      <p:pic>
        <p:nvPicPr>
          <p:cNvPr id="382" name="Google Shape;382;p31"/>
          <p:cNvPicPr preferRelativeResize="0"/>
          <p:nvPr/>
        </p:nvPicPr>
        <p:blipFill rotWithShape="1">
          <a:blip r:embed="rId3">
            <a:alphaModFix/>
          </a:blip>
          <a:srcRect/>
          <a:stretch/>
        </p:blipFill>
        <p:spPr>
          <a:xfrm>
            <a:off x="-861532" y="4463701"/>
            <a:ext cx="609600" cy="609600"/>
          </a:xfrm>
          <a:prstGeom prst="rect">
            <a:avLst/>
          </a:prstGeom>
          <a:noFill/>
          <a:ln>
            <a:noFill/>
          </a:ln>
        </p:spPr>
      </p:pic>
      <p:pic>
        <p:nvPicPr>
          <p:cNvPr id="383" name="Google Shape;383;p31"/>
          <p:cNvPicPr preferRelativeResize="0"/>
          <p:nvPr/>
        </p:nvPicPr>
        <p:blipFill rotWithShape="1">
          <a:blip r:embed="rId3">
            <a:alphaModFix/>
          </a:blip>
          <a:srcRect/>
          <a:stretch/>
        </p:blipFill>
        <p:spPr>
          <a:xfrm>
            <a:off x="-787940" y="1428367"/>
            <a:ext cx="609600" cy="609600"/>
          </a:xfrm>
          <a:prstGeom prst="rect">
            <a:avLst/>
          </a:prstGeom>
          <a:noFill/>
          <a:ln>
            <a:noFill/>
          </a:ln>
        </p:spPr>
      </p:pic>
      <p:pic>
        <p:nvPicPr>
          <p:cNvPr id="384" name="Google Shape;384;p31"/>
          <p:cNvPicPr preferRelativeResize="0"/>
          <p:nvPr/>
        </p:nvPicPr>
        <p:blipFill rotWithShape="1">
          <a:blip r:embed="rId3">
            <a:alphaModFix/>
          </a:blip>
          <a:srcRect/>
          <a:stretch/>
        </p:blipFill>
        <p:spPr>
          <a:xfrm>
            <a:off x="-823432" y="2210238"/>
            <a:ext cx="609600" cy="6096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73"/>
                                        </p:tgtEl>
                                        <p:attrNameLst>
                                          <p:attrName>style.visibility</p:attrName>
                                        </p:attrNameLst>
                                      </p:cBhvr>
                                      <p:to>
                                        <p:strVal val="visible"/>
                                      </p:to>
                                    </p:set>
                                    <p:animEffect transition="in" filter="fade">
                                      <p:cBhvr>
                                        <p:cTn id="7" dur="500"/>
                                        <p:tgtEl>
                                          <p:spTgt spid="37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78"/>
                                        </p:tgtEl>
                                        <p:attrNameLst>
                                          <p:attrName>style.visibility</p:attrName>
                                        </p:attrNameLst>
                                      </p:cBhvr>
                                      <p:to>
                                        <p:strVal val="visible"/>
                                      </p:to>
                                    </p:set>
                                    <p:animEffect transition="in" filter="fade">
                                      <p:cBhvr>
                                        <p:cTn id="11" dur="5000"/>
                                        <p:tgtEl>
                                          <p:spTgt spid="378"/>
                                        </p:tgtEl>
                                      </p:cBhvr>
                                    </p:animEffect>
                                  </p:childTnLst>
                                </p:cTn>
                              </p:par>
                            </p:childTnLst>
                          </p:cTn>
                        </p:par>
                        <p:par>
                          <p:cTn id="12" fill="hold">
                            <p:stCondLst>
                              <p:cond delay="5500"/>
                            </p:stCondLst>
                            <p:childTnLst>
                              <p:par>
                                <p:cTn id="13" presetID="10" presetClass="entr" presetSubtype="0" fill="hold" nodeType="afterEffect">
                                  <p:stCondLst>
                                    <p:cond delay="0"/>
                                  </p:stCondLst>
                                  <p:childTnLst>
                                    <p:set>
                                      <p:cBhvr>
                                        <p:cTn id="14" dur="1" fill="hold">
                                          <p:stCondLst>
                                            <p:cond delay="0"/>
                                          </p:stCondLst>
                                        </p:cTn>
                                        <p:tgtEl>
                                          <p:spTgt spid="374"/>
                                        </p:tgtEl>
                                        <p:attrNameLst>
                                          <p:attrName>style.visibility</p:attrName>
                                        </p:attrNameLst>
                                      </p:cBhvr>
                                      <p:to>
                                        <p:strVal val="visible"/>
                                      </p:to>
                                    </p:set>
                                    <p:animEffect transition="in" filter="fade">
                                      <p:cBhvr>
                                        <p:cTn id="15" dur="500"/>
                                        <p:tgtEl>
                                          <p:spTgt spid="374"/>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383"/>
                                        </p:tgtEl>
                                        <p:attrNameLst>
                                          <p:attrName>style.visibility</p:attrName>
                                        </p:attrNameLst>
                                      </p:cBhvr>
                                      <p:to>
                                        <p:strVal val="visible"/>
                                      </p:to>
                                    </p:set>
                                    <p:animEffect transition="in" filter="fade">
                                      <p:cBhvr>
                                        <p:cTn id="19" dur="5000"/>
                                        <p:tgtEl>
                                          <p:spTgt spid="383"/>
                                        </p:tgtEl>
                                      </p:cBhvr>
                                    </p:animEffect>
                                  </p:childTnLst>
                                </p:cTn>
                              </p:par>
                            </p:childTnLst>
                          </p:cTn>
                        </p:par>
                        <p:par>
                          <p:cTn id="20" fill="hold">
                            <p:stCondLst>
                              <p:cond delay="11000"/>
                            </p:stCondLst>
                            <p:childTnLst>
                              <p:par>
                                <p:cTn id="21" presetID="10" presetClass="entr" presetSubtype="0" fill="hold" nodeType="afterEffect">
                                  <p:stCondLst>
                                    <p:cond delay="0"/>
                                  </p:stCondLst>
                                  <p:childTnLst>
                                    <p:set>
                                      <p:cBhvr>
                                        <p:cTn id="22" dur="1" fill="hold">
                                          <p:stCondLst>
                                            <p:cond delay="0"/>
                                          </p:stCondLst>
                                        </p:cTn>
                                        <p:tgtEl>
                                          <p:spTgt spid="375"/>
                                        </p:tgtEl>
                                        <p:attrNameLst>
                                          <p:attrName>style.visibility</p:attrName>
                                        </p:attrNameLst>
                                      </p:cBhvr>
                                      <p:to>
                                        <p:strVal val="visible"/>
                                      </p:to>
                                    </p:set>
                                    <p:animEffect transition="in" filter="fade">
                                      <p:cBhvr>
                                        <p:cTn id="23" dur="500"/>
                                        <p:tgtEl>
                                          <p:spTgt spid="375"/>
                                        </p:tgtEl>
                                      </p:cBhvr>
                                    </p:animEffect>
                                  </p:childTnLst>
                                </p:cTn>
                              </p:par>
                            </p:childTnLst>
                          </p:cTn>
                        </p:par>
                        <p:par>
                          <p:cTn id="24" fill="hold">
                            <p:stCondLst>
                              <p:cond delay="11500"/>
                            </p:stCondLst>
                            <p:childTnLst>
                              <p:par>
                                <p:cTn id="25" presetID="10" presetClass="entr" presetSubtype="0" fill="hold" nodeType="afterEffect">
                                  <p:stCondLst>
                                    <p:cond delay="0"/>
                                  </p:stCondLst>
                                  <p:childTnLst>
                                    <p:set>
                                      <p:cBhvr>
                                        <p:cTn id="26" dur="1" fill="hold">
                                          <p:stCondLst>
                                            <p:cond delay="0"/>
                                          </p:stCondLst>
                                        </p:cTn>
                                        <p:tgtEl>
                                          <p:spTgt spid="384"/>
                                        </p:tgtEl>
                                        <p:attrNameLst>
                                          <p:attrName>style.visibility</p:attrName>
                                        </p:attrNameLst>
                                      </p:cBhvr>
                                      <p:to>
                                        <p:strVal val="visible"/>
                                      </p:to>
                                    </p:set>
                                    <p:animEffect transition="in" filter="fade">
                                      <p:cBhvr>
                                        <p:cTn id="27" dur="5000"/>
                                        <p:tgtEl>
                                          <p:spTgt spid="384"/>
                                        </p:tgtEl>
                                      </p:cBhvr>
                                    </p:animEffect>
                                  </p:childTnLst>
                                </p:cTn>
                              </p:par>
                            </p:childTnLst>
                          </p:cTn>
                        </p:par>
                        <p:par>
                          <p:cTn id="28" fill="hold">
                            <p:stCondLst>
                              <p:cond delay="16500"/>
                            </p:stCondLst>
                            <p:childTnLst>
                              <p:par>
                                <p:cTn id="29" presetID="10" presetClass="entr" presetSubtype="0" fill="hold" nodeType="afterEffect">
                                  <p:stCondLst>
                                    <p:cond delay="0"/>
                                  </p:stCondLst>
                                  <p:childTnLst>
                                    <p:set>
                                      <p:cBhvr>
                                        <p:cTn id="30" dur="1" fill="hold">
                                          <p:stCondLst>
                                            <p:cond delay="0"/>
                                          </p:stCondLst>
                                        </p:cTn>
                                        <p:tgtEl>
                                          <p:spTgt spid="379"/>
                                        </p:tgtEl>
                                        <p:attrNameLst>
                                          <p:attrName>style.visibility</p:attrName>
                                        </p:attrNameLst>
                                      </p:cBhvr>
                                      <p:to>
                                        <p:strVal val="visible"/>
                                      </p:to>
                                    </p:set>
                                    <p:animEffect transition="in" filter="fade">
                                      <p:cBhvr>
                                        <p:cTn id="31" dur="500"/>
                                        <p:tgtEl>
                                          <p:spTgt spid="379"/>
                                        </p:tgtEl>
                                      </p:cBhvr>
                                    </p:animEffect>
                                  </p:childTnLst>
                                </p:cTn>
                              </p:par>
                            </p:childTnLst>
                          </p:cTn>
                        </p:par>
                        <p:par>
                          <p:cTn id="32" fill="hold">
                            <p:stCondLst>
                              <p:cond delay="17000"/>
                            </p:stCondLst>
                            <p:childTnLst>
                              <p:par>
                                <p:cTn id="33" presetID="10" presetClass="entr" presetSubtype="0" fill="hold" nodeType="afterEffect">
                                  <p:stCondLst>
                                    <p:cond delay="0"/>
                                  </p:stCondLst>
                                  <p:childTnLst>
                                    <p:set>
                                      <p:cBhvr>
                                        <p:cTn id="34" dur="1" fill="hold">
                                          <p:stCondLst>
                                            <p:cond delay="0"/>
                                          </p:stCondLst>
                                        </p:cTn>
                                        <p:tgtEl>
                                          <p:spTgt spid="380"/>
                                        </p:tgtEl>
                                        <p:attrNameLst>
                                          <p:attrName>style.visibility</p:attrName>
                                        </p:attrNameLst>
                                      </p:cBhvr>
                                      <p:to>
                                        <p:strVal val="visible"/>
                                      </p:to>
                                    </p:set>
                                    <p:animEffect transition="in" filter="fade">
                                      <p:cBhvr>
                                        <p:cTn id="35" dur="5000"/>
                                        <p:tgtEl>
                                          <p:spTgt spid="380"/>
                                        </p:tgtEl>
                                      </p:cBhvr>
                                    </p:animEffect>
                                  </p:childTnLst>
                                </p:cTn>
                              </p:par>
                            </p:childTnLst>
                          </p:cTn>
                        </p:par>
                        <p:par>
                          <p:cTn id="36" fill="hold">
                            <p:stCondLst>
                              <p:cond delay="22000"/>
                            </p:stCondLst>
                            <p:childTnLst>
                              <p:par>
                                <p:cTn id="37" presetID="10" presetClass="entr" presetSubtype="0" fill="hold" nodeType="afterEffect">
                                  <p:stCondLst>
                                    <p:cond delay="0"/>
                                  </p:stCondLst>
                                  <p:childTnLst>
                                    <p:set>
                                      <p:cBhvr>
                                        <p:cTn id="38" dur="1" fill="hold">
                                          <p:stCondLst>
                                            <p:cond delay="0"/>
                                          </p:stCondLst>
                                        </p:cTn>
                                        <p:tgtEl>
                                          <p:spTgt spid="376"/>
                                        </p:tgtEl>
                                        <p:attrNameLst>
                                          <p:attrName>style.visibility</p:attrName>
                                        </p:attrNameLst>
                                      </p:cBhvr>
                                      <p:to>
                                        <p:strVal val="visible"/>
                                      </p:to>
                                    </p:set>
                                    <p:animEffect transition="in" filter="fade">
                                      <p:cBhvr>
                                        <p:cTn id="39" dur="500"/>
                                        <p:tgtEl>
                                          <p:spTgt spid="376"/>
                                        </p:tgtEl>
                                      </p:cBhvr>
                                    </p:animEffect>
                                  </p:childTnLst>
                                </p:cTn>
                              </p:par>
                            </p:childTnLst>
                          </p:cTn>
                        </p:par>
                        <p:par>
                          <p:cTn id="40" fill="hold">
                            <p:stCondLst>
                              <p:cond delay="22500"/>
                            </p:stCondLst>
                            <p:childTnLst>
                              <p:par>
                                <p:cTn id="41" presetID="10" presetClass="entr" presetSubtype="0" fill="hold" nodeType="afterEffect">
                                  <p:stCondLst>
                                    <p:cond delay="0"/>
                                  </p:stCondLst>
                                  <p:childTnLst>
                                    <p:set>
                                      <p:cBhvr>
                                        <p:cTn id="42" dur="1" fill="hold">
                                          <p:stCondLst>
                                            <p:cond delay="0"/>
                                          </p:stCondLst>
                                        </p:cTn>
                                        <p:tgtEl>
                                          <p:spTgt spid="381"/>
                                        </p:tgtEl>
                                        <p:attrNameLst>
                                          <p:attrName>style.visibility</p:attrName>
                                        </p:attrNameLst>
                                      </p:cBhvr>
                                      <p:to>
                                        <p:strVal val="visible"/>
                                      </p:to>
                                    </p:set>
                                    <p:animEffect transition="in" filter="fade">
                                      <p:cBhvr>
                                        <p:cTn id="43" dur="4128"/>
                                        <p:tgtEl>
                                          <p:spTgt spid="381"/>
                                        </p:tgtEl>
                                      </p:cBhvr>
                                    </p:animEffect>
                                  </p:childTnLst>
                                </p:cTn>
                              </p:par>
                              <p:par>
                                <p:cTn id="44" presetID="10" presetClass="entr" presetSubtype="0" fill="hold" nodeType="withEffect">
                                  <p:stCondLst>
                                    <p:cond delay="0"/>
                                  </p:stCondLst>
                                  <p:childTnLst>
                                    <p:set>
                                      <p:cBhvr>
                                        <p:cTn id="45" dur="1" fill="hold">
                                          <p:stCondLst>
                                            <p:cond delay="0"/>
                                          </p:stCondLst>
                                        </p:cTn>
                                        <p:tgtEl>
                                          <p:spTgt spid="372"/>
                                        </p:tgtEl>
                                        <p:attrNameLst>
                                          <p:attrName>style.visibility</p:attrName>
                                        </p:attrNameLst>
                                      </p:cBhvr>
                                      <p:to>
                                        <p:strVal val="visible"/>
                                      </p:to>
                                    </p:set>
                                    <p:animEffect transition="in" filter="fade">
                                      <p:cBhvr>
                                        <p:cTn id="46" dur="500"/>
                                        <p:tgtEl>
                                          <p:spTgt spid="372"/>
                                        </p:tgtEl>
                                      </p:cBhvr>
                                    </p:animEffect>
                                  </p:childTnLst>
                                </p:cTn>
                              </p:par>
                            </p:childTnLst>
                          </p:cTn>
                        </p:par>
                        <p:par>
                          <p:cTn id="47" fill="hold">
                            <p:stCondLst>
                              <p:cond delay="26628"/>
                            </p:stCondLst>
                            <p:childTnLst>
                              <p:par>
                                <p:cTn id="48" presetID="10" presetClass="entr" presetSubtype="0" fill="hold" nodeType="afterEffect">
                                  <p:stCondLst>
                                    <p:cond delay="0"/>
                                  </p:stCondLst>
                                  <p:childTnLst>
                                    <p:set>
                                      <p:cBhvr>
                                        <p:cTn id="49" dur="1" fill="hold">
                                          <p:stCondLst>
                                            <p:cond delay="0"/>
                                          </p:stCondLst>
                                        </p:cTn>
                                        <p:tgtEl>
                                          <p:spTgt spid="382"/>
                                        </p:tgtEl>
                                        <p:attrNameLst>
                                          <p:attrName>style.visibility</p:attrName>
                                        </p:attrNameLst>
                                      </p:cBhvr>
                                      <p:to>
                                        <p:strVal val="visible"/>
                                      </p:to>
                                    </p:set>
                                    <p:animEffect transition="in" filter="fade">
                                      <p:cBhvr>
                                        <p:cTn id="50" dur="1800"/>
                                        <p:tgtEl>
                                          <p:spTgt spid="382"/>
                                        </p:tgtEl>
                                      </p:cBhvr>
                                    </p:animEffect>
                                  </p:childTnLst>
                                </p:cTn>
                              </p:par>
                            </p:childTnLst>
                          </p:cTn>
                        </p:par>
                        <p:par>
                          <p:cTn id="51" fill="hold">
                            <p:stCondLst>
                              <p:cond delay="28428"/>
                            </p:stCondLst>
                            <p:childTnLst>
                              <p:par>
                                <p:cTn id="52" presetID="10" presetClass="entr" presetSubtype="0" fill="hold" nodeType="afterEffect">
                                  <p:stCondLst>
                                    <p:cond delay="0"/>
                                  </p:stCondLst>
                                  <p:childTnLst>
                                    <p:set>
                                      <p:cBhvr>
                                        <p:cTn id="53" dur="1" fill="hold">
                                          <p:stCondLst>
                                            <p:cond delay="0"/>
                                          </p:stCondLst>
                                        </p:cTn>
                                        <p:tgtEl>
                                          <p:spTgt spid="377"/>
                                        </p:tgtEl>
                                        <p:attrNameLst>
                                          <p:attrName>style.visibility</p:attrName>
                                        </p:attrNameLst>
                                      </p:cBhvr>
                                      <p:to>
                                        <p:strVal val="visible"/>
                                      </p:to>
                                    </p:set>
                                    <p:animEffect transition="in" filter="fade">
                                      <p:cBhvr>
                                        <p:cTn id="54" dur="500"/>
                                        <p:tgtEl>
                                          <p:spTgt spid="3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4"/>
          <p:cNvSpPr txBox="1">
            <a:spLocks noGrp="1"/>
          </p:cNvSpPr>
          <p:nvPr>
            <p:ph type="title"/>
          </p:nvPr>
        </p:nvSpPr>
        <p:spPr>
          <a:xfrm>
            <a:off x="252919" y="1123837"/>
            <a:ext cx="2947482" cy="460118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3600"/>
              <a:buFont typeface="Corbel"/>
              <a:buNone/>
            </a:pPr>
            <a:r>
              <a:rPr lang="en-US"/>
              <a:t>Introduction</a:t>
            </a:r>
            <a:endParaRPr/>
          </a:p>
        </p:txBody>
      </p:sp>
      <p:sp>
        <p:nvSpPr>
          <p:cNvPr id="102" name="Google Shape;102;p14"/>
          <p:cNvSpPr txBox="1"/>
          <p:nvPr/>
        </p:nvSpPr>
        <p:spPr>
          <a:xfrm>
            <a:off x="3921075" y="2239850"/>
            <a:ext cx="7315200" cy="2189891"/>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2F5496"/>
              </a:buClr>
              <a:buSzPts val="2800"/>
              <a:buFont typeface="Calibri"/>
              <a:buNone/>
            </a:pPr>
            <a:r>
              <a:rPr lang="en-US" sz="2800">
                <a:solidFill>
                  <a:srgbClr val="2F5496"/>
                </a:solidFill>
                <a:latin typeface="Calibri"/>
                <a:ea typeface="Calibri"/>
                <a:cs typeface="Calibri"/>
                <a:sym typeface="Calibri"/>
              </a:rPr>
              <a:t>Objective: This lesson is designed to help church members be more attuned to God’s voice and walk in close communion with him on a daily basis. </a:t>
            </a:r>
            <a:endParaRPr/>
          </a:p>
          <a:p>
            <a:pPr marL="0" marR="0" lvl="0" indent="0" algn="l" rtl="0">
              <a:lnSpc>
                <a:spcPct val="100000"/>
              </a:lnSpc>
              <a:spcBef>
                <a:spcPts val="1200"/>
              </a:spcBef>
              <a:spcAft>
                <a:spcPts val="0"/>
              </a:spcAft>
              <a:buClr>
                <a:srgbClr val="2F5496"/>
              </a:buClr>
              <a:buSzPts val="2800"/>
              <a:buFont typeface="Calibri"/>
              <a:buNone/>
            </a:pPr>
            <a:r>
              <a:rPr lang="en-US" sz="2800">
                <a:solidFill>
                  <a:srgbClr val="2F5496"/>
                </a:solidFill>
                <a:latin typeface="Calibri"/>
                <a:ea typeface="Calibri"/>
                <a:cs typeface="Calibri"/>
                <a:sym typeface="Calibri"/>
              </a:rPr>
              <a:t>It is our hope that believers will be better able to abide in Him through prayer, study, fasting and thus, hearken to God’s voice. </a:t>
            </a:r>
            <a:endParaRPr/>
          </a:p>
          <a:p>
            <a:pPr marL="0" marR="0" lvl="0" indent="0" algn="l" rtl="0">
              <a:lnSpc>
                <a:spcPct val="100000"/>
              </a:lnSpc>
              <a:spcBef>
                <a:spcPts val="1200"/>
              </a:spcBef>
              <a:spcAft>
                <a:spcPts val="0"/>
              </a:spcAft>
              <a:buClr>
                <a:srgbClr val="2F5496"/>
              </a:buClr>
              <a:buSzPts val="2800"/>
              <a:buFont typeface="Calibri"/>
              <a:buNone/>
            </a:pPr>
            <a:r>
              <a:rPr lang="en-US" sz="2800">
                <a:solidFill>
                  <a:srgbClr val="2F5496"/>
                </a:solidFill>
                <a:latin typeface="Calibri"/>
                <a:ea typeface="Calibri"/>
                <a:cs typeface="Calibri"/>
                <a:sym typeface="Calibri"/>
              </a:rPr>
              <a:t>Hearken means to listen and obey.</a:t>
            </a:r>
            <a:endParaRPr/>
          </a:p>
        </p:txBody>
      </p:sp>
      <p:sp>
        <p:nvSpPr>
          <p:cNvPr id="103" name="Google Shape;103;p14"/>
          <p:cNvSpPr txBox="1">
            <a:spLocks noGrp="1"/>
          </p:cNvSpPr>
          <p:nvPr>
            <p:ph type="sldNum" idx="12"/>
          </p:nvPr>
        </p:nvSpPr>
        <p:spPr>
          <a:xfrm>
            <a:off x="386178" y="6509034"/>
            <a:ext cx="590911" cy="321062"/>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2</a:t>
            </a:fld>
            <a:endParaRPr/>
          </a:p>
        </p:txBody>
      </p:sp>
      <p:sp>
        <p:nvSpPr>
          <p:cNvPr id="104" name="Google Shape;104;p14">
            <a:hlinkClick r:id="" action="ppaction://hlinkshowjump?jump=nextslide"/>
          </p:cNvPr>
          <p:cNvSpPr/>
          <p:nvPr/>
        </p:nvSpPr>
        <p:spPr>
          <a:xfrm>
            <a:off x="672109" y="6571882"/>
            <a:ext cx="590910" cy="210956"/>
          </a:xfrm>
          <a:prstGeom prst="homePlat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a:solidFill>
                  <a:schemeClr val="lt1"/>
                </a:solidFill>
                <a:latin typeface="Corbel"/>
                <a:ea typeface="Corbel"/>
                <a:cs typeface="Corbel"/>
                <a:sym typeface="Corbel"/>
              </a:rPr>
              <a:t>Next</a:t>
            </a:r>
            <a:endParaRPr/>
          </a:p>
        </p:txBody>
      </p:sp>
      <p:pic>
        <p:nvPicPr>
          <p:cNvPr id="105" name="Google Shape;105;p14"/>
          <p:cNvPicPr preferRelativeResize="0"/>
          <p:nvPr/>
        </p:nvPicPr>
        <p:blipFill rotWithShape="1">
          <a:blip r:embed="rId3">
            <a:alphaModFix/>
          </a:blip>
          <a:srcRect/>
          <a:stretch/>
        </p:blipFill>
        <p:spPr>
          <a:xfrm>
            <a:off x="-717018" y="1752600"/>
            <a:ext cx="609600" cy="6096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fade">
                                      <p:cBhvr>
                                        <p:cTn id="7" dur="500"/>
                                        <p:tgtEl>
                                          <p:spTgt spid="10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2"/>
                                        </p:tgtEl>
                                        <p:attrNameLst>
                                          <p:attrName>style.visibility</p:attrName>
                                        </p:attrNameLst>
                                      </p:cBhvr>
                                      <p:to>
                                        <p:strVal val="visible"/>
                                      </p:to>
                                    </p:set>
                                    <p:animEffect transition="in" filter="fade">
                                      <p:cBhvr>
                                        <p:cTn id="11" dur="500"/>
                                        <p:tgtEl>
                                          <p:spTgt spid="10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4"/>
                                        </p:tgtEl>
                                        <p:attrNameLst>
                                          <p:attrName>style.visibility</p:attrName>
                                        </p:attrNameLst>
                                      </p:cBhvr>
                                      <p:to>
                                        <p:strVal val="visible"/>
                                      </p:to>
                                    </p:set>
                                    <p:animEffect transition="in" filter="fade">
                                      <p:cBhvr>
                                        <p:cTn id="15" dur="500"/>
                                        <p:tgtEl>
                                          <p:spTgt spid="10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05"/>
                                        </p:tgtEl>
                                        <p:attrNameLst>
                                          <p:attrName>style.visibility</p:attrName>
                                        </p:attrNameLst>
                                      </p:cBhvr>
                                      <p:to>
                                        <p:strVal val="visible"/>
                                      </p:to>
                                    </p:set>
                                    <p:animEffect transition="in" filter="fade">
                                      <p:cBhvr>
                                        <p:cTn id="19" dur="50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32"/>
          <p:cNvSpPr txBox="1">
            <a:spLocks noGrp="1"/>
          </p:cNvSpPr>
          <p:nvPr>
            <p:ph type="title"/>
          </p:nvPr>
        </p:nvSpPr>
        <p:spPr>
          <a:xfrm>
            <a:off x="252919" y="1123837"/>
            <a:ext cx="2947482" cy="460118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3600"/>
              <a:buFont typeface="Corbel"/>
              <a:buNone/>
            </a:pPr>
            <a:r>
              <a:rPr lang="en-US"/>
              <a:t>What Prevents Us From Hearing God’s Voice?</a:t>
            </a:r>
            <a:endParaRPr/>
          </a:p>
        </p:txBody>
      </p:sp>
      <p:sp>
        <p:nvSpPr>
          <p:cNvPr id="391" name="Google Shape;391;p32"/>
          <p:cNvSpPr txBox="1">
            <a:spLocks noGrp="1"/>
          </p:cNvSpPr>
          <p:nvPr>
            <p:ph type="sldNum" idx="12"/>
          </p:nvPr>
        </p:nvSpPr>
        <p:spPr>
          <a:xfrm>
            <a:off x="386178" y="6509034"/>
            <a:ext cx="590911" cy="321062"/>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20</a:t>
            </a:fld>
            <a:endParaRPr/>
          </a:p>
        </p:txBody>
      </p:sp>
      <p:sp>
        <p:nvSpPr>
          <p:cNvPr id="392" name="Google Shape;392;p32"/>
          <p:cNvSpPr txBox="1">
            <a:spLocks noGrp="1"/>
          </p:cNvSpPr>
          <p:nvPr>
            <p:ph type="body" idx="4294967295"/>
          </p:nvPr>
        </p:nvSpPr>
        <p:spPr>
          <a:xfrm>
            <a:off x="3704722" y="1268294"/>
            <a:ext cx="7732712" cy="1958975"/>
          </a:xfrm>
          <a:prstGeom prst="rect">
            <a:avLst/>
          </a:prstGeom>
          <a:solidFill>
            <a:srgbClr val="B0E3ED">
              <a:alpha val="83921"/>
            </a:srgbClr>
          </a:solidFill>
          <a:ln>
            <a:noFill/>
          </a:ln>
        </p:spPr>
        <p:txBody>
          <a:bodyPr spcFirstLastPara="1" wrap="square" lIns="91425" tIns="45700" rIns="91425" bIns="45700" anchor="ctr" anchorCtr="0">
            <a:noAutofit/>
          </a:bodyPr>
          <a:lstStyle/>
          <a:p>
            <a:pPr marL="0" marR="0" lvl="0" indent="0" algn="just" rtl="0">
              <a:lnSpc>
                <a:spcPct val="90000"/>
              </a:lnSpc>
              <a:spcBef>
                <a:spcPts val="0"/>
              </a:spcBef>
              <a:spcAft>
                <a:spcPts val="0"/>
              </a:spcAft>
              <a:buSzPts val="1500"/>
              <a:buNone/>
            </a:pPr>
            <a:r>
              <a:rPr lang="en-US" sz="1500">
                <a:latin typeface="Calibri"/>
                <a:ea typeface="Calibri"/>
                <a:cs typeface="Calibri"/>
                <a:sym typeface="Calibri"/>
              </a:rPr>
              <a:t>Mosiah 2:13-20 (King Benjamin to the Nephites &amp; people of Zarahemla):</a:t>
            </a:r>
            <a:endParaRPr/>
          </a:p>
          <a:p>
            <a:pPr marL="0" marR="0" lvl="0" indent="0" algn="just" rtl="0">
              <a:lnSpc>
                <a:spcPct val="90000"/>
              </a:lnSpc>
              <a:spcBef>
                <a:spcPts val="0"/>
              </a:spcBef>
              <a:spcAft>
                <a:spcPts val="0"/>
              </a:spcAft>
              <a:buSzPts val="1500"/>
              <a:buNone/>
            </a:pPr>
            <a:endParaRPr sz="1500">
              <a:latin typeface="Calibri"/>
              <a:ea typeface="Calibri"/>
              <a:cs typeface="Calibri"/>
              <a:sym typeface="Calibri"/>
            </a:endParaRPr>
          </a:p>
          <a:p>
            <a:pPr marL="0" marR="0" lvl="0" indent="0" algn="just" rtl="0">
              <a:lnSpc>
                <a:spcPct val="90000"/>
              </a:lnSpc>
              <a:spcBef>
                <a:spcPts val="0"/>
              </a:spcBef>
              <a:spcAft>
                <a:spcPts val="0"/>
              </a:spcAft>
              <a:buSzPts val="1500"/>
              <a:buNone/>
            </a:pPr>
            <a:r>
              <a:rPr lang="en-US" sz="1500" b="1" i="1">
                <a:latin typeface="Calibri"/>
                <a:ea typeface="Calibri"/>
                <a:cs typeface="Calibri"/>
                <a:sym typeface="Calibri"/>
              </a:rPr>
              <a:t>Believe in God; believe that he is, and that he created all things, both in heaven and in earth. Believe that he has all wisdom, and all power, both in heaven and in earth. Believe that man doth not comprehend all things which the Lord can comprehend. </a:t>
            </a:r>
            <a:r>
              <a:rPr lang="en-US" sz="1500" i="1">
                <a:latin typeface="Calibri"/>
                <a:ea typeface="Calibri"/>
                <a:cs typeface="Calibri"/>
                <a:sym typeface="Calibri"/>
              </a:rPr>
              <a:t>And again: Believe that ye must repent of your sins and forsake them, and humble yourselves before God; and ask in sincerity of heart that he would forgive you. And now, if you believe all these things, see that ye do them . . . </a:t>
            </a:r>
            <a:r>
              <a:rPr lang="en-US" sz="1500" b="1" i="1">
                <a:latin typeface="Calibri"/>
                <a:ea typeface="Calibri"/>
                <a:cs typeface="Calibri"/>
                <a:sym typeface="Calibri"/>
              </a:rPr>
              <a:t>ye should remember, and always retain in remembrance, the greatness of God, and your own nothingness, and his goodness and long suffering toward you unworthy creatures.</a:t>
            </a:r>
            <a:endParaRPr sz="1500" b="1" i="1">
              <a:latin typeface="Calibri"/>
              <a:ea typeface="Calibri"/>
              <a:cs typeface="Calibri"/>
              <a:sym typeface="Calibri"/>
            </a:endParaRPr>
          </a:p>
        </p:txBody>
      </p:sp>
      <p:sp>
        <p:nvSpPr>
          <p:cNvPr id="393" name="Google Shape;393;p32"/>
          <p:cNvSpPr txBox="1"/>
          <p:nvPr/>
        </p:nvSpPr>
        <p:spPr>
          <a:xfrm>
            <a:off x="3705252" y="720692"/>
            <a:ext cx="7315200" cy="29921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2F5496"/>
              </a:buClr>
              <a:buSzPts val="1600"/>
              <a:buFont typeface="Calibri"/>
              <a:buNone/>
            </a:pPr>
            <a:r>
              <a:rPr lang="en-US" sz="1600" b="1" u="sng">
                <a:solidFill>
                  <a:srgbClr val="2F5496"/>
                </a:solidFill>
                <a:latin typeface="Calibri"/>
                <a:ea typeface="Calibri"/>
                <a:cs typeface="Calibri"/>
                <a:sym typeface="Calibri"/>
              </a:rPr>
              <a:t>Ingratitude or Bitterness Toward God</a:t>
            </a:r>
            <a:endParaRPr sz="1600">
              <a:solidFill>
                <a:srgbClr val="2F5496"/>
              </a:solidFill>
              <a:latin typeface="Calibri"/>
              <a:ea typeface="Calibri"/>
              <a:cs typeface="Calibri"/>
              <a:sym typeface="Calibri"/>
            </a:endParaRPr>
          </a:p>
        </p:txBody>
      </p:sp>
      <p:sp>
        <p:nvSpPr>
          <p:cNvPr id="394" name="Google Shape;394;p32"/>
          <p:cNvSpPr txBox="1"/>
          <p:nvPr/>
        </p:nvSpPr>
        <p:spPr>
          <a:xfrm>
            <a:off x="3705252" y="3475655"/>
            <a:ext cx="7732182" cy="1957991"/>
          </a:xfrm>
          <a:prstGeom prst="rect">
            <a:avLst/>
          </a:prstGeom>
          <a:solidFill>
            <a:srgbClr val="B0E3ED">
              <a:alpha val="83921"/>
            </a:srgbClr>
          </a:solidFill>
          <a:ln>
            <a:noFill/>
          </a:ln>
        </p:spPr>
        <p:txBody>
          <a:bodyPr spcFirstLastPara="1" wrap="square" lIns="91425" tIns="45700" rIns="91425" bIns="45700" anchor="ctr" anchorCtr="0">
            <a:noAutofit/>
          </a:bodyPr>
          <a:lstStyle/>
          <a:p>
            <a:pPr marL="0" marR="0" lvl="0" indent="0" algn="just" rtl="0">
              <a:lnSpc>
                <a:spcPct val="90000"/>
              </a:lnSpc>
              <a:spcBef>
                <a:spcPts val="0"/>
              </a:spcBef>
              <a:spcAft>
                <a:spcPts val="0"/>
              </a:spcAft>
              <a:buClr>
                <a:schemeClr val="accent1"/>
              </a:buClr>
              <a:buSzPts val="1500"/>
              <a:buFont typeface="Noto Sans Symbols"/>
              <a:buNone/>
            </a:pPr>
            <a:r>
              <a:rPr lang="en-US" sz="1500">
                <a:solidFill>
                  <a:srgbClr val="595959"/>
                </a:solidFill>
                <a:latin typeface="Calibri"/>
                <a:ea typeface="Calibri"/>
                <a:cs typeface="Calibri"/>
                <a:sym typeface="Calibri"/>
              </a:rPr>
              <a:t>Alma 3:76-80:</a:t>
            </a:r>
            <a:endParaRPr/>
          </a:p>
          <a:p>
            <a:pPr marL="0" marR="0" lvl="0" indent="0" algn="just" rtl="0">
              <a:lnSpc>
                <a:spcPct val="90000"/>
              </a:lnSpc>
              <a:spcBef>
                <a:spcPts val="0"/>
              </a:spcBef>
              <a:spcAft>
                <a:spcPts val="0"/>
              </a:spcAft>
              <a:buClr>
                <a:schemeClr val="accent1"/>
              </a:buClr>
              <a:buSzPts val="1500"/>
              <a:buFont typeface="Noto Sans Symbols"/>
              <a:buNone/>
            </a:pPr>
            <a:endParaRPr sz="1500">
              <a:solidFill>
                <a:srgbClr val="595959"/>
              </a:solidFill>
              <a:latin typeface="Calibri"/>
              <a:ea typeface="Calibri"/>
              <a:cs typeface="Calibri"/>
              <a:sym typeface="Calibri"/>
            </a:endParaRPr>
          </a:p>
          <a:p>
            <a:pPr marL="0" marR="0" lvl="0" indent="0" algn="just" rtl="0">
              <a:lnSpc>
                <a:spcPct val="90000"/>
              </a:lnSpc>
              <a:spcBef>
                <a:spcPts val="0"/>
              </a:spcBef>
              <a:spcAft>
                <a:spcPts val="0"/>
              </a:spcAft>
              <a:buClr>
                <a:schemeClr val="accent1"/>
              </a:buClr>
              <a:buSzPts val="1500"/>
              <a:buFont typeface="Noto Sans Symbols"/>
              <a:buNone/>
            </a:pPr>
            <a:r>
              <a:rPr lang="en-US" sz="1500" i="1">
                <a:solidFill>
                  <a:srgbClr val="595959"/>
                </a:solidFill>
                <a:latin typeface="Calibri"/>
                <a:ea typeface="Calibri"/>
                <a:cs typeface="Calibri"/>
                <a:sym typeface="Calibri"/>
              </a:rPr>
              <a:t>Behold, I testify unto you, that </a:t>
            </a:r>
            <a:r>
              <a:rPr lang="en-US" sz="1500" b="1" i="1">
                <a:solidFill>
                  <a:srgbClr val="595959"/>
                </a:solidFill>
                <a:latin typeface="Calibri"/>
                <a:ea typeface="Calibri"/>
                <a:cs typeface="Calibri"/>
                <a:sym typeface="Calibri"/>
              </a:rPr>
              <a:t>I do know that these things whereof I have spoken, are true. </a:t>
            </a:r>
            <a:r>
              <a:rPr lang="en-US" sz="1500" i="1">
                <a:solidFill>
                  <a:srgbClr val="595959"/>
                </a:solidFill>
                <a:latin typeface="Calibri"/>
                <a:ea typeface="Calibri"/>
                <a:cs typeface="Calibri"/>
                <a:sym typeface="Calibri"/>
              </a:rPr>
              <a:t>And how do ye suppose that I know of their surety? Behold, I say unto you, </a:t>
            </a:r>
            <a:r>
              <a:rPr lang="en-US" sz="1500" b="1" i="1">
                <a:solidFill>
                  <a:srgbClr val="595959"/>
                </a:solidFill>
                <a:latin typeface="Calibri"/>
                <a:ea typeface="Calibri"/>
                <a:cs typeface="Calibri"/>
                <a:sym typeface="Calibri"/>
              </a:rPr>
              <a:t>They are made known unto me by the Holy Spirit of God. </a:t>
            </a:r>
            <a:r>
              <a:rPr lang="en-US" sz="1500" i="1">
                <a:solidFill>
                  <a:srgbClr val="595959"/>
                </a:solidFill>
                <a:latin typeface="Calibri"/>
                <a:ea typeface="Calibri"/>
                <a:cs typeface="Calibri"/>
                <a:sym typeface="Calibri"/>
              </a:rPr>
              <a:t>Behold, I have fasted and prayed many days, that I might know these things of myself. And now I do know of myself that they are true; for </a:t>
            </a:r>
            <a:r>
              <a:rPr lang="en-US" sz="1500" b="1" i="1">
                <a:solidFill>
                  <a:srgbClr val="595959"/>
                </a:solidFill>
                <a:latin typeface="Calibri"/>
                <a:ea typeface="Calibri"/>
                <a:cs typeface="Calibri"/>
                <a:sym typeface="Calibri"/>
              </a:rPr>
              <a:t>the Lord God hath made them manifest unto me by his Holy Spirit; and this is the spirit of revelation which is in me.</a:t>
            </a:r>
            <a:endParaRPr/>
          </a:p>
        </p:txBody>
      </p:sp>
      <p:sp>
        <p:nvSpPr>
          <p:cNvPr id="395" name="Google Shape;395;p32">
            <a:hlinkClick r:id="" action="ppaction://hlinkshowjump?jump=nextslide"/>
          </p:cNvPr>
          <p:cNvSpPr/>
          <p:nvPr/>
        </p:nvSpPr>
        <p:spPr>
          <a:xfrm>
            <a:off x="672109" y="6571882"/>
            <a:ext cx="590910" cy="210956"/>
          </a:xfrm>
          <a:prstGeom prst="homePlat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a:solidFill>
                  <a:schemeClr val="lt1"/>
                </a:solidFill>
                <a:latin typeface="Corbel"/>
                <a:ea typeface="Corbel"/>
                <a:cs typeface="Corbel"/>
                <a:sym typeface="Corbel"/>
              </a:rPr>
              <a:t>Next</a:t>
            </a:r>
            <a:endParaRPr/>
          </a:p>
        </p:txBody>
      </p:sp>
      <p:pic>
        <p:nvPicPr>
          <p:cNvPr id="396" name="Google Shape;396;p32"/>
          <p:cNvPicPr preferRelativeResize="0"/>
          <p:nvPr/>
        </p:nvPicPr>
        <p:blipFill rotWithShape="1">
          <a:blip r:embed="rId3">
            <a:alphaModFix/>
          </a:blip>
          <a:srcRect/>
          <a:stretch/>
        </p:blipFill>
        <p:spPr>
          <a:xfrm>
            <a:off x="-861532" y="893983"/>
            <a:ext cx="609600" cy="609600"/>
          </a:xfrm>
          <a:prstGeom prst="rect">
            <a:avLst/>
          </a:prstGeom>
          <a:noFill/>
          <a:ln>
            <a:noFill/>
          </a:ln>
        </p:spPr>
      </p:pic>
      <p:pic>
        <p:nvPicPr>
          <p:cNvPr id="397" name="Google Shape;397;p32"/>
          <p:cNvPicPr preferRelativeResize="0"/>
          <p:nvPr/>
        </p:nvPicPr>
        <p:blipFill rotWithShape="1">
          <a:blip r:embed="rId3">
            <a:alphaModFix/>
          </a:blip>
          <a:srcRect/>
          <a:stretch/>
        </p:blipFill>
        <p:spPr>
          <a:xfrm>
            <a:off x="-676513" y="3221170"/>
            <a:ext cx="609600" cy="609600"/>
          </a:xfrm>
          <a:prstGeom prst="rect">
            <a:avLst/>
          </a:prstGeom>
          <a:noFill/>
          <a:ln>
            <a:noFill/>
          </a:ln>
        </p:spPr>
      </p:pic>
      <p:pic>
        <p:nvPicPr>
          <p:cNvPr id="398" name="Google Shape;398;p32"/>
          <p:cNvPicPr preferRelativeResize="0"/>
          <p:nvPr/>
        </p:nvPicPr>
        <p:blipFill rotWithShape="1">
          <a:blip r:embed="rId3">
            <a:alphaModFix/>
          </a:blip>
          <a:srcRect/>
          <a:stretch/>
        </p:blipFill>
        <p:spPr>
          <a:xfrm>
            <a:off x="-821397" y="2030691"/>
            <a:ext cx="609600" cy="609600"/>
          </a:xfrm>
          <a:prstGeom prst="rect">
            <a:avLst/>
          </a:prstGeom>
          <a:noFill/>
          <a:ln>
            <a:noFill/>
          </a:ln>
        </p:spPr>
      </p:pic>
      <p:pic>
        <p:nvPicPr>
          <p:cNvPr id="399" name="Google Shape;399;p32"/>
          <p:cNvPicPr preferRelativeResize="0"/>
          <p:nvPr/>
        </p:nvPicPr>
        <p:blipFill rotWithShape="1">
          <a:blip r:embed="rId3">
            <a:alphaModFix/>
          </a:blip>
          <a:srcRect/>
          <a:stretch/>
        </p:blipFill>
        <p:spPr>
          <a:xfrm>
            <a:off x="-821397" y="4454650"/>
            <a:ext cx="609600" cy="6096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92"/>
                                        </p:tgtEl>
                                        <p:attrNameLst>
                                          <p:attrName>style.visibility</p:attrName>
                                        </p:attrNameLst>
                                      </p:cBhvr>
                                      <p:to>
                                        <p:strVal val="visible"/>
                                      </p:to>
                                    </p:set>
                                    <p:animEffect transition="in" filter="fade">
                                      <p:cBhvr>
                                        <p:cTn id="7" dur="500"/>
                                        <p:tgtEl>
                                          <p:spTgt spid="39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96"/>
                                        </p:tgtEl>
                                        <p:attrNameLst>
                                          <p:attrName>style.visibility</p:attrName>
                                        </p:attrNameLst>
                                      </p:cBhvr>
                                      <p:to>
                                        <p:strVal val="visible"/>
                                      </p:to>
                                    </p:set>
                                    <p:animEffect transition="in" filter="fade">
                                      <p:cBhvr>
                                        <p:cTn id="11" dur="5000"/>
                                        <p:tgtEl>
                                          <p:spTgt spid="396"/>
                                        </p:tgtEl>
                                      </p:cBhvr>
                                    </p:animEffect>
                                  </p:childTnLst>
                                </p:cTn>
                              </p:par>
                            </p:childTnLst>
                          </p:cTn>
                        </p:par>
                        <p:par>
                          <p:cTn id="12" fill="hold">
                            <p:stCondLst>
                              <p:cond delay="5500"/>
                            </p:stCondLst>
                            <p:childTnLst>
                              <p:par>
                                <p:cTn id="13" presetID="10" presetClass="entr" presetSubtype="0" fill="hold" nodeType="afterEffect">
                                  <p:stCondLst>
                                    <p:cond delay="0"/>
                                  </p:stCondLst>
                                  <p:childTnLst>
                                    <p:set>
                                      <p:cBhvr>
                                        <p:cTn id="14" dur="1" fill="hold">
                                          <p:stCondLst>
                                            <p:cond delay="0"/>
                                          </p:stCondLst>
                                        </p:cTn>
                                        <p:tgtEl>
                                          <p:spTgt spid="398"/>
                                        </p:tgtEl>
                                        <p:attrNameLst>
                                          <p:attrName>style.visibility</p:attrName>
                                        </p:attrNameLst>
                                      </p:cBhvr>
                                      <p:to>
                                        <p:strVal val="visible"/>
                                      </p:to>
                                    </p:set>
                                    <p:animEffect transition="in" filter="fade">
                                      <p:cBhvr>
                                        <p:cTn id="15" dur="5000"/>
                                        <p:tgtEl>
                                          <p:spTgt spid="398"/>
                                        </p:tgtEl>
                                      </p:cBhvr>
                                    </p:animEffect>
                                  </p:childTnLst>
                                </p:cTn>
                              </p:par>
                            </p:childTnLst>
                          </p:cTn>
                        </p:par>
                        <p:par>
                          <p:cTn id="16" fill="hold">
                            <p:stCondLst>
                              <p:cond delay="10500"/>
                            </p:stCondLst>
                            <p:childTnLst>
                              <p:par>
                                <p:cTn id="17" presetID="10" presetClass="entr" presetSubtype="0" fill="hold" nodeType="afterEffect">
                                  <p:stCondLst>
                                    <p:cond delay="0"/>
                                  </p:stCondLst>
                                  <p:childTnLst>
                                    <p:set>
                                      <p:cBhvr>
                                        <p:cTn id="18" dur="1" fill="hold">
                                          <p:stCondLst>
                                            <p:cond delay="0"/>
                                          </p:stCondLst>
                                        </p:cTn>
                                        <p:tgtEl>
                                          <p:spTgt spid="394"/>
                                        </p:tgtEl>
                                        <p:attrNameLst>
                                          <p:attrName>style.visibility</p:attrName>
                                        </p:attrNameLst>
                                      </p:cBhvr>
                                      <p:to>
                                        <p:strVal val="visible"/>
                                      </p:to>
                                    </p:set>
                                    <p:animEffect transition="in" filter="fade">
                                      <p:cBhvr>
                                        <p:cTn id="19" dur="500"/>
                                        <p:tgtEl>
                                          <p:spTgt spid="394"/>
                                        </p:tgtEl>
                                      </p:cBhvr>
                                    </p:animEffect>
                                  </p:childTnLst>
                                </p:cTn>
                              </p:par>
                            </p:childTnLst>
                          </p:cTn>
                        </p:par>
                        <p:par>
                          <p:cTn id="20" fill="hold">
                            <p:stCondLst>
                              <p:cond delay="11000"/>
                            </p:stCondLst>
                            <p:childTnLst>
                              <p:par>
                                <p:cTn id="21" presetID="10" presetClass="entr" presetSubtype="0" fill="hold" nodeType="afterEffect">
                                  <p:stCondLst>
                                    <p:cond delay="0"/>
                                  </p:stCondLst>
                                  <p:childTnLst>
                                    <p:set>
                                      <p:cBhvr>
                                        <p:cTn id="22" dur="1" fill="hold">
                                          <p:stCondLst>
                                            <p:cond delay="0"/>
                                          </p:stCondLst>
                                        </p:cTn>
                                        <p:tgtEl>
                                          <p:spTgt spid="397"/>
                                        </p:tgtEl>
                                        <p:attrNameLst>
                                          <p:attrName>style.visibility</p:attrName>
                                        </p:attrNameLst>
                                      </p:cBhvr>
                                      <p:to>
                                        <p:strVal val="visible"/>
                                      </p:to>
                                    </p:set>
                                    <p:animEffect transition="in" filter="fade">
                                      <p:cBhvr>
                                        <p:cTn id="23" dur="2880"/>
                                        <p:tgtEl>
                                          <p:spTgt spid="397"/>
                                        </p:tgtEl>
                                      </p:cBhvr>
                                    </p:animEffect>
                                  </p:childTnLst>
                                </p:cTn>
                              </p:par>
                            </p:childTnLst>
                          </p:cTn>
                        </p:par>
                        <p:par>
                          <p:cTn id="24" fill="hold">
                            <p:stCondLst>
                              <p:cond delay="13880"/>
                            </p:stCondLst>
                            <p:childTnLst>
                              <p:par>
                                <p:cTn id="25" presetID="10" presetClass="entr" presetSubtype="0" fill="hold" nodeType="afterEffect">
                                  <p:stCondLst>
                                    <p:cond delay="0"/>
                                  </p:stCondLst>
                                  <p:childTnLst>
                                    <p:set>
                                      <p:cBhvr>
                                        <p:cTn id="26" dur="1" fill="hold">
                                          <p:stCondLst>
                                            <p:cond delay="0"/>
                                          </p:stCondLst>
                                        </p:cTn>
                                        <p:tgtEl>
                                          <p:spTgt spid="399"/>
                                        </p:tgtEl>
                                        <p:attrNameLst>
                                          <p:attrName>style.visibility</p:attrName>
                                        </p:attrNameLst>
                                      </p:cBhvr>
                                      <p:to>
                                        <p:strVal val="visible"/>
                                      </p:to>
                                    </p:set>
                                    <p:animEffect transition="in" filter="fade">
                                      <p:cBhvr>
                                        <p:cTn id="27" dur="5000"/>
                                        <p:tgtEl>
                                          <p:spTgt spid="399"/>
                                        </p:tgtEl>
                                      </p:cBhvr>
                                    </p:animEffect>
                                  </p:childTnLst>
                                </p:cTn>
                              </p:par>
                            </p:childTnLst>
                          </p:cTn>
                        </p:par>
                        <p:par>
                          <p:cTn id="28" fill="hold">
                            <p:stCondLst>
                              <p:cond delay="18880"/>
                            </p:stCondLst>
                            <p:childTnLst>
                              <p:par>
                                <p:cTn id="29" presetID="10" presetClass="entr" presetSubtype="0" fill="hold" nodeType="afterEffect">
                                  <p:stCondLst>
                                    <p:cond delay="0"/>
                                  </p:stCondLst>
                                  <p:childTnLst>
                                    <p:set>
                                      <p:cBhvr>
                                        <p:cTn id="30" dur="1" fill="hold">
                                          <p:stCondLst>
                                            <p:cond delay="0"/>
                                          </p:stCondLst>
                                        </p:cTn>
                                        <p:tgtEl>
                                          <p:spTgt spid="395"/>
                                        </p:tgtEl>
                                        <p:attrNameLst>
                                          <p:attrName>style.visibility</p:attrName>
                                        </p:attrNameLst>
                                      </p:cBhvr>
                                      <p:to>
                                        <p:strVal val="visible"/>
                                      </p:to>
                                    </p:set>
                                    <p:animEffect transition="in" filter="fade">
                                      <p:cBhvr>
                                        <p:cTn id="31" dur="500"/>
                                        <p:tgtEl>
                                          <p:spTgt spid="3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33"/>
          <p:cNvSpPr txBox="1">
            <a:spLocks noGrp="1"/>
          </p:cNvSpPr>
          <p:nvPr>
            <p:ph type="title"/>
          </p:nvPr>
        </p:nvSpPr>
        <p:spPr>
          <a:xfrm>
            <a:off x="252919" y="1123837"/>
            <a:ext cx="2947482" cy="460118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3600"/>
              <a:buFont typeface="Corbel"/>
              <a:buNone/>
            </a:pPr>
            <a:r>
              <a:rPr lang="en-US"/>
              <a:t>What Can I Do To Be In Tune With God’s Voice?</a:t>
            </a:r>
            <a:endParaRPr/>
          </a:p>
        </p:txBody>
      </p:sp>
      <p:sp>
        <p:nvSpPr>
          <p:cNvPr id="406" name="Google Shape;406;p33"/>
          <p:cNvSpPr txBox="1">
            <a:spLocks noGrp="1"/>
          </p:cNvSpPr>
          <p:nvPr>
            <p:ph type="sldNum" idx="12"/>
          </p:nvPr>
        </p:nvSpPr>
        <p:spPr>
          <a:xfrm>
            <a:off x="386178" y="6509034"/>
            <a:ext cx="590911" cy="321062"/>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21</a:t>
            </a:fld>
            <a:endParaRPr/>
          </a:p>
        </p:txBody>
      </p:sp>
      <p:sp>
        <p:nvSpPr>
          <p:cNvPr id="407" name="Google Shape;407;p33"/>
          <p:cNvSpPr txBox="1">
            <a:spLocks noGrp="1"/>
          </p:cNvSpPr>
          <p:nvPr>
            <p:ph type="body" idx="4294967295"/>
          </p:nvPr>
        </p:nvSpPr>
        <p:spPr>
          <a:xfrm>
            <a:off x="3792555" y="1603379"/>
            <a:ext cx="7732712" cy="981075"/>
          </a:xfrm>
          <a:prstGeom prst="rect">
            <a:avLst/>
          </a:prstGeom>
          <a:solidFill>
            <a:srgbClr val="B0E3ED">
              <a:alpha val="83921"/>
            </a:srgbClr>
          </a:solidFill>
          <a:ln>
            <a:noFill/>
          </a:ln>
        </p:spPr>
        <p:txBody>
          <a:bodyPr spcFirstLastPara="1" wrap="square" lIns="91425" tIns="45700" rIns="91425" bIns="45700" anchor="ctr" anchorCtr="0">
            <a:noAutofit/>
          </a:bodyPr>
          <a:lstStyle/>
          <a:p>
            <a:pPr marL="0" marR="0" lvl="0" indent="0" algn="just" rtl="0">
              <a:lnSpc>
                <a:spcPct val="90000"/>
              </a:lnSpc>
              <a:spcBef>
                <a:spcPts val="0"/>
              </a:spcBef>
              <a:spcAft>
                <a:spcPts val="0"/>
              </a:spcAft>
              <a:buSzPts val="1500"/>
              <a:buNone/>
            </a:pPr>
            <a:r>
              <a:rPr lang="en-US" sz="1500">
                <a:latin typeface="Calibri"/>
                <a:ea typeface="Calibri"/>
                <a:cs typeface="Calibri"/>
                <a:sym typeface="Calibri"/>
              </a:rPr>
              <a:t>Psalm 24:4-5:</a:t>
            </a:r>
            <a:endParaRPr/>
          </a:p>
          <a:p>
            <a:pPr marL="0" marR="0" lvl="0" indent="0" algn="just" rtl="0">
              <a:lnSpc>
                <a:spcPct val="90000"/>
              </a:lnSpc>
              <a:spcBef>
                <a:spcPts val="0"/>
              </a:spcBef>
              <a:spcAft>
                <a:spcPts val="0"/>
              </a:spcAft>
              <a:buSzPts val="1500"/>
              <a:buNone/>
            </a:pPr>
            <a:endParaRPr sz="1500">
              <a:latin typeface="Calibri"/>
              <a:ea typeface="Calibri"/>
              <a:cs typeface="Calibri"/>
              <a:sym typeface="Calibri"/>
            </a:endParaRPr>
          </a:p>
          <a:p>
            <a:pPr marL="0" marR="0" lvl="0" indent="0" algn="just" rtl="0">
              <a:lnSpc>
                <a:spcPct val="90000"/>
              </a:lnSpc>
              <a:spcBef>
                <a:spcPts val="0"/>
              </a:spcBef>
              <a:spcAft>
                <a:spcPts val="0"/>
              </a:spcAft>
              <a:buSzPts val="1500"/>
              <a:buNone/>
            </a:pPr>
            <a:r>
              <a:rPr lang="en-US" sz="1500" i="1">
                <a:latin typeface="Calibri"/>
                <a:ea typeface="Calibri"/>
                <a:cs typeface="Calibri"/>
                <a:sym typeface="Calibri"/>
              </a:rPr>
              <a:t>He that hath </a:t>
            </a:r>
            <a:r>
              <a:rPr lang="en-US" sz="1500" b="1" i="1">
                <a:latin typeface="Calibri"/>
                <a:ea typeface="Calibri"/>
                <a:cs typeface="Calibri"/>
                <a:sym typeface="Calibri"/>
              </a:rPr>
              <a:t>clean hands, and a pure heart</a:t>
            </a:r>
            <a:r>
              <a:rPr lang="en-US" sz="1500" i="1">
                <a:latin typeface="Calibri"/>
                <a:ea typeface="Calibri"/>
                <a:cs typeface="Calibri"/>
                <a:sym typeface="Calibri"/>
              </a:rPr>
              <a:t>; who hath not lifted up his soul unto vanity, nor sworn deceitfully. He shall receive the blessing from the Lord . . .</a:t>
            </a:r>
            <a:endParaRPr/>
          </a:p>
        </p:txBody>
      </p:sp>
      <p:sp>
        <p:nvSpPr>
          <p:cNvPr id="408" name="Google Shape;408;p33"/>
          <p:cNvSpPr txBox="1"/>
          <p:nvPr/>
        </p:nvSpPr>
        <p:spPr>
          <a:xfrm>
            <a:off x="3705252" y="3663955"/>
            <a:ext cx="7732182" cy="1069968"/>
          </a:xfrm>
          <a:prstGeom prst="rect">
            <a:avLst/>
          </a:prstGeom>
          <a:solidFill>
            <a:srgbClr val="B0E3ED">
              <a:alpha val="83921"/>
            </a:srgbClr>
          </a:solidFill>
          <a:ln>
            <a:noFill/>
          </a:ln>
        </p:spPr>
        <p:txBody>
          <a:bodyPr spcFirstLastPara="1" wrap="square" lIns="91425" tIns="45700" rIns="91425" bIns="45700" anchor="ctr" anchorCtr="0">
            <a:noAutofit/>
          </a:bodyPr>
          <a:lstStyle/>
          <a:p>
            <a:pPr marL="0" marR="0" lvl="0" indent="0" algn="just" rtl="0">
              <a:lnSpc>
                <a:spcPct val="90000"/>
              </a:lnSpc>
              <a:spcBef>
                <a:spcPts val="0"/>
              </a:spcBef>
              <a:spcAft>
                <a:spcPts val="0"/>
              </a:spcAft>
              <a:buClr>
                <a:schemeClr val="accent1"/>
              </a:buClr>
              <a:buSzPts val="1500"/>
              <a:buFont typeface="Noto Sans Symbols"/>
              <a:buNone/>
            </a:pPr>
            <a:r>
              <a:rPr lang="en-US" sz="1500">
                <a:solidFill>
                  <a:srgbClr val="595959"/>
                </a:solidFill>
                <a:latin typeface="Calibri"/>
                <a:ea typeface="Calibri"/>
                <a:cs typeface="Calibri"/>
                <a:sym typeface="Calibri"/>
              </a:rPr>
              <a:t>Matthew 7:12:</a:t>
            </a:r>
            <a:endParaRPr/>
          </a:p>
          <a:p>
            <a:pPr marL="0" marR="0" lvl="0" indent="0" algn="just" rtl="0">
              <a:lnSpc>
                <a:spcPct val="90000"/>
              </a:lnSpc>
              <a:spcBef>
                <a:spcPts val="0"/>
              </a:spcBef>
              <a:spcAft>
                <a:spcPts val="0"/>
              </a:spcAft>
              <a:buClr>
                <a:schemeClr val="accent1"/>
              </a:buClr>
              <a:buSzPts val="1500"/>
              <a:buFont typeface="Noto Sans Symbols"/>
              <a:buNone/>
            </a:pPr>
            <a:endParaRPr sz="1500">
              <a:solidFill>
                <a:srgbClr val="595959"/>
              </a:solidFill>
              <a:latin typeface="Calibri"/>
              <a:ea typeface="Calibri"/>
              <a:cs typeface="Calibri"/>
              <a:sym typeface="Calibri"/>
            </a:endParaRPr>
          </a:p>
          <a:p>
            <a:pPr marL="0" marR="0" lvl="0" indent="0" algn="just" rtl="0">
              <a:lnSpc>
                <a:spcPct val="90000"/>
              </a:lnSpc>
              <a:spcBef>
                <a:spcPts val="0"/>
              </a:spcBef>
              <a:spcAft>
                <a:spcPts val="0"/>
              </a:spcAft>
              <a:buClr>
                <a:schemeClr val="accent1"/>
              </a:buClr>
              <a:buSzPts val="1500"/>
              <a:buFont typeface="Noto Sans Symbols"/>
              <a:buNone/>
            </a:pPr>
            <a:r>
              <a:rPr lang="en-US" sz="1500" i="1">
                <a:solidFill>
                  <a:srgbClr val="595959"/>
                </a:solidFill>
                <a:latin typeface="Calibri"/>
                <a:ea typeface="Calibri"/>
                <a:cs typeface="Calibri"/>
                <a:sym typeface="Calibri"/>
              </a:rPr>
              <a:t>Say unto them, Ask of God; </a:t>
            </a:r>
            <a:r>
              <a:rPr lang="en-US" sz="1500" b="1" i="1">
                <a:solidFill>
                  <a:srgbClr val="595959"/>
                </a:solidFill>
                <a:latin typeface="Calibri"/>
                <a:ea typeface="Calibri"/>
                <a:cs typeface="Calibri"/>
                <a:sym typeface="Calibri"/>
              </a:rPr>
              <a:t>ask, and it shall be given you; seek, and ye shall find; knock, and it shall be opened unto you.</a:t>
            </a:r>
            <a:endParaRPr/>
          </a:p>
        </p:txBody>
      </p:sp>
      <p:sp>
        <p:nvSpPr>
          <p:cNvPr id="409" name="Google Shape;409;p33"/>
          <p:cNvSpPr txBox="1"/>
          <p:nvPr/>
        </p:nvSpPr>
        <p:spPr>
          <a:xfrm>
            <a:off x="3705252" y="694593"/>
            <a:ext cx="7732182" cy="646331"/>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2F5496"/>
              </a:buClr>
              <a:buSzPts val="1600"/>
              <a:buFont typeface="Calibri"/>
              <a:buNone/>
            </a:pPr>
            <a:r>
              <a:rPr lang="en-US" sz="1600" b="1">
                <a:solidFill>
                  <a:srgbClr val="2F5496"/>
                </a:solidFill>
                <a:latin typeface="Calibri"/>
                <a:ea typeface="Calibri"/>
                <a:cs typeface="Calibri"/>
                <a:sym typeface="Calibri"/>
              </a:rPr>
              <a:t>First, I must come before God with a clear conscience and a pure heart </a:t>
            </a:r>
            <a:r>
              <a:rPr lang="en-US" sz="1600">
                <a:solidFill>
                  <a:srgbClr val="2F5496"/>
                </a:solidFill>
                <a:latin typeface="Calibri"/>
                <a:ea typeface="Calibri"/>
                <a:cs typeface="Calibri"/>
                <a:sym typeface="Calibri"/>
              </a:rPr>
              <a:t>(i.e., right desires). This may include removing worldly influences that tend to corrupt my thoughts or divert me from God’s mission for my life.</a:t>
            </a:r>
            <a:endParaRPr/>
          </a:p>
        </p:txBody>
      </p:sp>
      <p:sp>
        <p:nvSpPr>
          <p:cNvPr id="410" name="Google Shape;410;p33"/>
          <p:cNvSpPr txBox="1"/>
          <p:nvPr/>
        </p:nvSpPr>
        <p:spPr>
          <a:xfrm>
            <a:off x="3705252" y="3225462"/>
            <a:ext cx="7732182" cy="36722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2F5496"/>
              </a:buClr>
              <a:buSzPts val="1600"/>
              <a:buFont typeface="Calibri"/>
              <a:buNone/>
            </a:pPr>
            <a:r>
              <a:rPr lang="en-US" sz="1600" b="1">
                <a:solidFill>
                  <a:srgbClr val="2F5496"/>
                </a:solidFill>
                <a:latin typeface="Calibri"/>
                <a:ea typeface="Calibri"/>
                <a:cs typeface="Calibri"/>
                <a:sym typeface="Calibri"/>
              </a:rPr>
              <a:t>Second, I must be willing to ask.</a:t>
            </a:r>
            <a:endParaRPr sz="1600">
              <a:solidFill>
                <a:srgbClr val="2F5496"/>
              </a:solidFill>
              <a:latin typeface="Calibri"/>
              <a:ea typeface="Calibri"/>
              <a:cs typeface="Calibri"/>
              <a:sym typeface="Calibri"/>
            </a:endParaRPr>
          </a:p>
        </p:txBody>
      </p:sp>
      <p:sp>
        <p:nvSpPr>
          <p:cNvPr id="411" name="Google Shape;411;p33">
            <a:hlinkClick r:id="" action="ppaction://hlinkshowjump?jump=nextslide"/>
          </p:cNvPr>
          <p:cNvSpPr/>
          <p:nvPr/>
        </p:nvSpPr>
        <p:spPr>
          <a:xfrm>
            <a:off x="672109" y="6571882"/>
            <a:ext cx="590910" cy="210956"/>
          </a:xfrm>
          <a:prstGeom prst="homePlat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a:solidFill>
                  <a:schemeClr val="lt1"/>
                </a:solidFill>
                <a:latin typeface="Corbel"/>
                <a:ea typeface="Corbel"/>
                <a:cs typeface="Corbel"/>
                <a:sym typeface="Corbel"/>
              </a:rPr>
              <a:t>Next</a:t>
            </a:r>
            <a:endParaRPr/>
          </a:p>
        </p:txBody>
      </p:sp>
      <p:pic>
        <p:nvPicPr>
          <p:cNvPr id="412" name="Google Shape;412;p33"/>
          <p:cNvPicPr preferRelativeResize="0"/>
          <p:nvPr/>
        </p:nvPicPr>
        <p:blipFill rotWithShape="1">
          <a:blip r:embed="rId3">
            <a:alphaModFix/>
          </a:blip>
          <a:srcRect/>
          <a:stretch/>
        </p:blipFill>
        <p:spPr>
          <a:xfrm>
            <a:off x="-573369" y="2472675"/>
            <a:ext cx="609600" cy="609600"/>
          </a:xfrm>
          <a:prstGeom prst="rect">
            <a:avLst/>
          </a:prstGeom>
          <a:noFill/>
          <a:ln>
            <a:noFill/>
          </a:ln>
        </p:spPr>
      </p:pic>
      <p:pic>
        <p:nvPicPr>
          <p:cNvPr id="413" name="Google Shape;413;p33"/>
          <p:cNvPicPr preferRelativeResize="0"/>
          <p:nvPr/>
        </p:nvPicPr>
        <p:blipFill rotWithShape="1">
          <a:blip r:embed="rId3">
            <a:alphaModFix/>
          </a:blip>
          <a:srcRect/>
          <a:stretch/>
        </p:blipFill>
        <p:spPr>
          <a:xfrm>
            <a:off x="-702559" y="4623059"/>
            <a:ext cx="609600" cy="609600"/>
          </a:xfrm>
          <a:prstGeom prst="rect">
            <a:avLst/>
          </a:prstGeom>
          <a:noFill/>
          <a:ln>
            <a:noFill/>
          </a:ln>
        </p:spPr>
      </p:pic>
      <p:pic>
        <p:nvPicPr>
          <p:cNvPr id="414" name="Google Shape;414;p33"/>
          <p:cNvPicPr preferRelativeResize="0"/>
          <p:nvPr/>
        </p:nvPicPr>
        <p:blipFill rotWithShape="1">
          <a:blip r:embed="rId3">
            <a:alphaModFix/>
          </a:blip>
          <a:srcRect/>
          <a:stretch/>
        </p:blipFill>
        <p:spPr>
          <a:xfrm>
            <a:off x="-1048438" y="703626"/>
            <a:ext cx="609600" cy="609600"/>
          </a:xfrm>
          <a:prstGeom prst="rect">
            <a:avLst/>
          </a:prstGeom>
          <a:noFill/>
          <a:ln>
            <a:noFill/>
          </a:ln>
        </p:spPr>
      </p:pic>
      <p:pic>
        <p:nvPicPr>
          <p:cNvPr id="415" name="Google Shape;415;p33"/>
          <p:cNvPicPr preferRelativeResize="0"/>
          <p:nvPr/>
        </p:nvPicPr>
        <p:blipFill rotWithShape="1">
          <a:blip r:embed="rId3">
            <a:alphaModFix/>
          </a:blip>
          <a:srcRect/>
          <a:stretch/>
        </p:blipFill>
        <p:spPr>
          <a:xfrm>
            <a:off x="-1048438" y="1368896"/>
            <a:ext cx="609600" cy="609600"/>
          </a:xfrm>
          <a:prstGeom prst="rect">
            <a:avLst/>
          </a:prstGeom>
          <a:noFill/>
          <a:ln>
            <a:noFill/>
          </a:ln>
        </p:spPr>
      </p:pic>
      <p:pic>
        <p:nvPicPr>
          <p:cNvPr id="416" name="Google Shape;416;p33"/>
          <p:cNvPicPr preferRelativeResize="0"/>
          <p:nvPr/>
        </p:nvPicPr>
        <p:blipFill rotWithShape="1">
          <a:blip r:embed="rId3">
            <a:alphaModFix/>
          </a:blip>
          <a:srcRect/>
          <a:stretch/>
        </p:blipFill>
        <p:spPr>
          <a:xfrm>
            <a:off x="-1048438" y="3165219"/>
            <a:ext cx="609600" cy="609600"/>
          </a:xfrm>
          <a:prstGeom prst="rect">
            <a:avLst/>
          </a:prstGeom>
          <a:noFill/>
          <a:ln>
            <a:noFill/>
          </a:ln>
        </p:spPr>
      </p:pic>
      <p:pic>
        <p:nvPicPr>
          <p:cNvPr id="417" name="Google Shape;417;p33"/>
          <p:cNvPicPr preferRelativeResize="0"/>
          <p:nvPr/>
        </p:nvPicPr>
        <p:blipFill rotWithShape="1">
          <a:blip r:embed="rId3">
            <a:alphaModFix/>
          </a:blip>
          <a:srcRect/>
          <a:stretch/>
        </p:blipFill>
        <p:spPr>
          <a:xfrm>
            <a:off x="-702559" y="3894139"/>
            <a:ext cx="609600" cy="6096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05"/>
                                        </p:tgtEl>
                                        <p:attrNameLst>
                                          <p:attrName>style.visibility</p:attrName>
                                        </p:attrNameLst>
                                      </p:cBhvr>
                                      <p:to>
                                        <p:strVal val="visible"/>
                                      </p:to>
                                    </p:set>
                                    <p:animEffect transition="in" filter="fade">
                                      <p:cBhvr>
                                        <p:cTn id="7" dur="500"/>
                                        <p:tgtEl>
                                          <p:spTgt spid="40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09"/>
                                        </p:tgtEl>
                                        <p:attrNameLst>
                                          <p:attrName>style.visibility</p:attrName>
                                        </p:attrNameLst>
                                      </p:cBhvr>
                                      <p:to>
                                        <p:strVal val="visible"/>
                                      </p:to>
                                    </p:set>
                                    <p:animEffect transition="in" filter="fade">
                                      <p:cBhvr>
                                        <p:cTn id="11" dur="500"/>
                                        <p:tgtEl>
                                          <p:spTgt spid="40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14"/>
                                        </p:tgtEl>
                                        <p:attrNameLst>
                                          <p:attrName>style.visibility</p:attrName>
                                        </p:attrNameLst>
                                      </p:cBhvr>
                                      <p:to>
                                        <p:strVal val="visible"/>
                                      </p:to>
                                    </p:set>
                                    <p:animEffect transition="in" filter="fade">
                                      <p:cBhvr>
                                        <p:cTn id="15" dur="5000"/>
                                        <p:tgtEl>
                                          <p:spTgt spid="414"/>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407"/>
                                        </p:tgtEl>
                                        <p:attrNameLst>
                                          <p:attrName>style.visibility</p:attrName>
                                        </p:attrNameLst>
                                      </p:cBhvr>
                                      <p:to>
                                        <p:strVal val="visible"/>
                                      </p:to>
                                    </p:set>
                                    <p:animEffect transition="in" filter="fade">
                                      <p:cBhvr>
                                        <p:cTn id="19" dur="500"/>
                                        <p:tgtEl>
                                          <p:spTgt spid="407"/>
                                        </p:tgtEl>
                                      </p:cBhvr>
                                    </p:animEffect>
                                  </p:childTnLst>
                                </p:cTn>
                              </p:par>
                            </p:childTnLst>
                          </p:cTn>
                        </p:par>
                        <p:par>
                          <p:cTn id="20" fill="hold">
                            <p:stCondLst>
                              <p:cond delay="6500"/>
                            </p:stCondLst>
                            <p:childTnLst>
                              <p:par>
                                <p:cTn id="21" presetID="10" presetClass="entr" presetSubtype="0" fill="hold" nodeType="afterEffect">
                                  <p:stCondLst>
                                    <p:cond delay="0"/>
                                  </p:stCondLst>
                                  <p:childTnLst>
                                    <p:set>
                                      <p:cBhvr>
                                        <p:cTn id="22" dur="1" fill="hold">
                                          <p:stCondLst>
                                            <p:cond delay="0"/>
                                          </p:stCondLst>
                                        </p:cTn>
                                        <p:tgtEl>
                                          <p:spTgt spid="415"/>
                                        </p:tgtEl>
                                        <p:attrNameLst>
                                          <p:attrName>style.visibility</p:attrName>
                                        </p:attrNameLst>
                                      </p:cBhvr>
                                      <p:to>
                                        <p:strVal val="visible"/>
                                      </p:to>
                                    </p:set>
                                    <p:animEffect transition="in" filter="fade">
                                      <p:cBhvr>
                                        <p:cTn id="23" dur="4608"/>
                                        <p:tgtEl>
                                          <p:spTgt spid="415"/>
                                        </p:tgtEl>
                                      </p:cBhvr>
                                    </p:animEffect>
                                  </p:childTnLst>
                                </p:cTn>
                              </p:par>
                            </p:childTnLst>
                          </p:cTn>
                        </p:par>
                        <p:par>
                          <p:cTn id="24" fill="hold">
                            <p:stCondLst>
                              <p:cond delay="11108"/>
                            </p:stCondLst>
                            <p:childTnLst>
                              <p:par>
                                <p:cTn id="25" presetID="10" presetClass="entr" presetSubtype="0" fill="hold" nodeType="afterEffect">
                                  <p:stCondLst>
                                    <p:cond delay="0"/>
                                  </p:stCondLst>
                                  <p:childTnLst>
                                    <p:set>
                                      <p:cBhvr>
                                        <p:cTn id="26" dur="1" fill="hold">
                                          <p:stCondLst>
                                            <p:cond delay="0"/>
                                          </p:stCondLst>
                                        </p:cTn>
                                        <p:tgtEl>
                                          <p:spTgt spid="412"/>
                                        </p:tgtEl>
                                        <p:attrNameLst>
                                          <p:attrName>style.visibility</p:attrName>
                                        </p:attrNameLst>
                                      </p:cBhvr>
                                      <p:to>
                                        <p:strVal val="visible"/>
                                      </p:to>
                                    </p:set>
                                    <p:animEffect transition="in" filter="fade">
                                      <p:cBhvr>
                                        <p:cTn id="27" dur="5000"/>
                                        <p:tgtEl>
                                          <p:spTgt spid="412"/>
                                        </p:tgtEl>
                                      </p:cBhvr>
                                    </p:animEffect>
                                  </p:childTnLst>
                                </p:cTn>
                              </p:par>
                            </p:childTnLst>
                          </p:cTn>
                        </p:par>
                        <p:par>
                          <p:cTn id="28" fill="hold">
                            <p:stCondLst>
                              <p:cond delay="16108"/>
                            </p:stCondLst>
                            <p:childTnLst>
                              <p:par>
                                <p:cTn id="29" presetID="10" presetClass="entr" presetSubtype="0" fill="hold" nodeType="afterEffect">
                                  <p:stCondLst>
                                    <p:cond delay="0"/>
                                  </p:stCondLst>
                                  <p:childTnLst>
                                    <p:set>
                                      <p:cBhvr>
                                        <p:cTn id="30" dur="1" fill="hold">
                                          <p:stCondLst>
                                            <p:cond delay="0"/>
                                          </p:stCondLst>
                                        </p:cTn>
                                        <p:tgtEl>
                                          <p:spTgt spid="410"/>
                                        </p:tgtEl>
                                        <p:attrNameLst>
                                          <p:attrName>style.visibility</p:attrName>
                                        </p:attrNameLst>
                                      </p:cBhvr>
                                      <p:to>
                                        <p:strVal val="visible"/>
                                      </p:to>
                                    </p:set>
                                    <p:animEffect transition="in" filter="fade">
                                      <p:cBhvr>
                                        <p:cTn id="31" dur="500"/>
                                        <p:tgtEl>
                                          <p:spTgt spid="410"/>
                                        </p:tgtEl>
                                      </p:cBhvr>
                                    </p:animEffect>
                                  </p:childTnLst>
                                </p:cTn>
                              </p:par>
                            </p:childTnLst>
                          </p:cTn>
                        </p:par>
                        <p:par>
                          <p:cTn id="32" fill="hold">
                            <p:stCondLst>
                              <p:cond delay="16608"/>
                            </p:stCondLst>
                            <p:childTnLst>
                              <p:par>
                                <p:cTn id="33" presetID="10" presetClass="entr" presetSubtype="0" fill="hold" nodeType="afterEffect">
                                  <p:stCondLst>
                                    <p:cond delay="0"/>
                                  </p:stCondLst>
                                  <p:childTnLst>
                                    <p:set>
                                      <p:cBhvr>
                                        <p:cTn id="34" dur="1" fill="hold">
                                          <p:stCondLst>
                                            <p:cond delay="0"/>
                                          </p:stCondLst>
                                        </p:cTn>
                                        <p:tgtEl>
                                          <p:spTgt spid="416"/>
                                        </p:tgtEl>
                                        <p:attrNameLst>
                                          <p:attrName>style.visibility</p:attrName>
                                        </p:attrNameLst>
                                      </p:cBhvr>
                                      <p:to>
                                        <p:strVal val="visible"/>
                                      </p:to>
                                    </p:set>
                                    <p:animEffect transition="in" filter="fade">
                                      <p:cBhvr>
                                        <p:cTn id="35" dur="3432"/>
                                        <p:tgtEl>
                                          <p:spTgt spid="416"/>
                                        </p:tgtEl>
                                      </p:cBhvr>
                                    </p:animEffect>
                                  </p:childTnLst>
                                </p:cTn>
                              </p:par>
                            </p:childTnLst>
                          </p:cTn>
                        </p:par>
                        <p:par>
                          <p:cTn id="36" fill="hold">
                            <p:stCondLst>
                              <p:cond delay="20040"/>
                            </p:stCondLst>
                            <p:childTnLst>
                              <p:par>
                                <p:cTn id="37" presetID="10" presetClass="entr" presetSubtype="0" fill="hold" nodeType="afterEffect">
                                  <p:stCondLst>
                                    <p:cond delay="0"/>
                                  </p:stCondLst>
                                  <p:childTnLst>
                                    <p:set>
                                      <p:cBhvr>
                                        <p:cTn id="38" dur="1" fill="hold">
                                          <p:stCondLst>
                                            <p:cond delay="0"/>
                                          </p:stCondLst>
                                        </p:cTn>
                                        <p:tgtEl>
                                          <p:spTgt spid="408"/>
                                        </p:tgtEl>
                                        <p:attrNameLst>
                                          <p:attrName>style.visibility</p:attrName>
                                        </p:attrNameLst>
                                      </p:cBhvr>
                                      <p:to>
                                        <p:strVal val="visible"/>
                                      </p:to>
                                    </p:set>
                                    <p:animEffect transition="in" filter="fade">
                                      <p:cBhvr>
                                        <p:cTn id="39" dur="500"/>
                                        <p:tgtEl>
                                          <p:spTgt spid="408"/>
                                        </p:tgtEl>
                                      </p:cBhvr>
                                    </p:animEffect>
                                  </p:childTnLst>
                                </p:cTn>
                              </p:par>
                            </p:childTnLst>
                          </p:cTn>
                        </p:par>
                        <p:par>
                          <p:cTn id="40" fill="hold">
                            <p:stCondLst>
                              <p:cond delay="20540"/>
                            </p:stCondLst>
                            <p:childTnLst>
                              <p:par>
                                <p:cTn id="41" presetID="10" presetClass="entr" presetSubtype="0" fill="hold" nodeType="afterEffect">
                                  <p:stCondLst>
                                    <p:cond delay="0"/>
                                  </p:stCondLst>
                                  <p:childTnLst>
                                    <p:set>
                                      <p:cBhvr>
                                        <p:cTn id="42" dur="1" fill="hold">
                                          <p:stCondLst>
                                            <p:cond delay="0"/>
                                          </p:stCondLst>
                                        </p:cTn>
                                        <p:tgtEl>
                                          <p:spTgt spid="417"/>
                                        </p:tgtEl>
                                        <p:attrNameLst>
                                          <p:attrName>style.visibility</p:attrName>
                                        </p:attrNameLst>
                                      </p:cBhvr>
                                      <p:to>
                                        <p:strVal val="visible"/>
                                      </p:to>
                                    </p:set>
                                    <p:animEffect transition="in" filter="fade">
                                      <p:cBhvr>
                                        <p:cTn id="43" dur="3480"/>
                                        <p:tgtEl>
                                          <p:spTgt spid="417"/>
                                        </p:tgtEl>
                                      </p:cBhvr>
                                    </p:animEffect>
                                  </p:childTnLst>
                                </p:cTn>
                              </p:par>
                            </p:childTnLst>
                          </p:cTn>
                        </p:par>
                        <p:par>
                          <p:cTn id="44" fill="hold">
                            <p:stCondLst>
                              <p:cond delay="24020"/>
                            </p:stCondLst>
                            <p:childTnLst>
                              <p:par>
                                <p:cTn id="45" presetID="10" presetClass="entr" presetSubtype="0" fill="hold" nodeType="afterEffect">
                                  <p:stCondLst>
                                    <p:cond delay="0"/>
                                  </p:stCondLst>
                                  <p:childTnLst>
                                    <p:set>
                                      <p:cBhvr>
                                        <p:cTn id="46" dur="1" fill="hold">
                                          <p:stCondLst>
                                            <p:cond delay="0"/>
                                          </p:stCondLst>
                                        </p:cTn>
                                        <p:tgtEl>
                                          <p:spTgt spid="413"/>
                                        </p:tgtEl>
                                        <p:attrNameLst>
                                          <p:attrName>style.visibility</p:attrName>
                                        </p:attrNameLst>
                                      </p:cBhvr>
                                      <p:to>
                                        <p:strVal val="visible"/>
                                      </p:to>
                                    </p:set>
                                    <p:animEffect transition="in" filter="fade">
                                      <p:cBhvr>
                                        <p:cTn id="47" dur="5000"/>
                                        <p:tgtEl>
                                          <p:spTgt spid="413"/>
                                        </p:tgtEl>
                                      </p:cBhvr>
                                    </p:animEffect>
                                  </p:childTnLst>
                                </p:cTn>
                              </p:par>
                            </p:childTnLst>
                          </p:cTn>
                        </p:par>
                        <p:par>
                          <p:cTn id="48" fill="hold">
                            <p:stCondLst>
                              <p:cond delay="29020"/>
                            </p:stCondLst>
                            <p:childTnLst>
                              <p:par>
                                <p:cTn id="49" presetID="10" presetClass="entr" presetSubtype="0" fill="hold" nodeType="afterEffect">
                                  <p:stCondLst>
                                    <p:cond delay="0"/>
                                  </p:stCondLst>
                                  <p:childTnLst>
                                    <p:set>
                                      <p:cBhvr>
                                        <p:cTn id="50" dur="1" fill="hold">
                                          <p:stCondLst>
                                            <p:cond delay="0"/>
                                          </p:stCondLst>
                                        </p:cTn>
                                        <p:tgtEl>
                                          <p:spTgt spid="411"/>
                                        </p:tgtEl>
                                        <p:attrNameLst>
                                          <p:attrName>style.visibility</p:attrName>
                                        </p:attrNameLst>
                                      </p:cBhvr>
                                      <p:to>
                                        <p:strVal val="visible"/>
                                      </p:to>
                                    </p:set>
                                    <p:animEffect transition="in" filter="fade">
                                      <p:cBhvr>
                                        <p:cTn id="51" dur="500"/>
                                        <p:tgtEl>
                                          <p:spTgt spid="4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34"/>
          <p:cNvSpPr txBox="1">
            <a:spLocks noGrp="1"/>
          </p:cNvSpPr>
          <p:nvPr>
            <p:ph type="title"/>
          </p:nvPr>
        </p:nvSpPr>
        <p:spPr>
          <a:xfrm>
            <a:off x="252919" y="1123837"/>
            <a:ext cx="2947482" cy="460118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3600"/>
              <a:buFont typeface="Corbel"/>
              <a:buNone/>
            </a:pPr>
            <a:r>
              <a:rPr lang="en-US"/>
              <a:t>What Can I Do To Be In Tune With God’s Voice?</a:t>
            </a:r>
            <a:endParaRPr/>
          </a:p>
        </p:txBody>
      </p:sp>
      <p:sp>
        <p:nvSpPr>
          <p:cNvPr id="424" name="Google Shape;424;p34"/>
          <p:cNvSpPr txBox="1">
            <a:spLocks noGrp="1"/>
          </p:cNvSpPr>
          <p:nvPr>
            <p:ph type="sldNum" idx="12"/>
          </p:nvPr>
        </p:nvSpPr>
        <p:spPr>
          <a:xfrm>
            <a:off x="386178" y="6509034"/>
            <a:ext cx="590911" cy="321062"/>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22</a:t>
            </a:fld>
            <a:endParaRPr/>
          </a:p>
        </p:txBody>
      </p:sp>
      <p:sp>
        <p:nvSpPr>
          <p:cNvPr id="425" name="Google Shape;425;p34"/>
          <p:cNvSpPr txBox="1">
            <a:spLocks noGrp="1"/>
          </p:cNvSpPr>
          <p:nvPr>
            <p:ph type="body" idx="4294967295"/>
          </p:nvPr>
        </p:nvSpPr>
        <p:spPr>
          <a:xfrm>
            <a:off x="3705252" y="1483846"/>
            <a:ext cx="7732712" cy="836612"/>
          </a:xfrm>
          <a:prstGeom prst="rect">
            <a:avLst/>
          </a:prstGeom>
          <a:solidFill>
            <a:srgbClr val="B0E3ED">
              <a:alpha val="83921"/>
            </a:srgbClr>
          </a:solidFill>
          <a:ln>
            <a:noFill/>
          </a:ln>
        </p:spPr>
        <p:txBody>
          <a:bodyPr spcFirstLastPara="1" wrap="square" lIns="91425" tIns="45700" rIns="91425" bIns="45700" anchor="ctr" anchorCtr="0">
            <a:noAutofit/>
          </a:bodyPr>
          <a:lstStyle/>
          <a:p>
            <a:pPr marL="0" marR="0" lvl="0" indent="0" algn="just" rtl="0">
              <a:lnSpc>
                <a:spcPct val="90000"/>
              </a:lnSpc>
              <a:spcBef>
                <a:spcPts val="0"/>
              </a:spcBef>
              <a:spcAft>
                <a:spcPts val="0"/>
              </a:spcAft>
              <a:buSzPts val="1500"/>
              <a:buNone/>
            </a:pPr>
            <a:r>
              <a:rPr lang="en-US" sz="1500">
                <a:latin typeface="Calibri"/>
                <a:ea typeface="Calibri"/>
                <a:cs typeface="Calibri"/>
                <a:sym typeface="Calibri"/>
              </a:rPr>
              <a:t>Mark 9:45:</a:t>
            </a:r>
            <a:endParaRPr/>
          </a:p>
          <a:p>
            <a:pPr marL="0" marR="0" lvl="0" indent="0" algn="just" rtl="0">
              <a:lnSpc>
                <a:spcPct val="90000"/>
              </a:lnSpc>
              <a:spcBef>
                <a:spcPts val="0"/>
              </a:spcBef>
              <a:spcAft>
                <a:spcPts val="0"/>
              </a:spcAft>
              <a:buSzPts val="1500"/>
              <a:buNone/>
            </a:pPr>
            <a:endParaRPr sz="1500">
              <a:latin typeface="Calibri"/>
              <a:ea typeface="Calibri"/>
              <a:cs typeface="Calibri"/>
              <a:sym typeface="Calibri"/>
            </a:endParaRPr>
          </a:p>
          <a:p>
            <a:pPr marL="0" marR="0" lvl="0" indent="0" algn="just" rtl="0">
              <a:lnSpc>
                <a:spcPct val="90000"/>
              </a:lnSpc>
              <a:spcBef>
                <a:spcPts val="0"/>
              </a:spcBef>
              <a:spcAft>
                <a:spcPts val="0"/>
              </a:spcAft>
              <a:buSzPts val="1500"/>
              <a:buNone/>
            </a:pPr>
            <a:r>
              <a:rPr lang="en-US" sz="1500" i="1">
                <a:latin typeface="Calibri"/>
                <a:ea typeface="Calibri"/>
                <a:cs typeface="Calibri"/>
                <a:sym typeface="Calibri"/>
              </a:rPr>
              <a:t>Seek unto my Father, and it shall be done in that very moment what ye shall ask, </a:t>
            </a:r>
            <a:r>
              <a:rPr lang="en-US" sz="1500" b="1" i="1">
                <a:latin typeface="Calibri"/>
                <a:ea typeface="Calibri"/>
                <a:cs typeface="Calibri"/>
                <a:sym typeface="Calibri"/>
              </a:rPr>
              <a:t>if ye ask in faith</a:t>
            </a:r>
            <a:r>
              <a:rPr lang="en-US" sz="1500" i="1">
                <a:latin typeface="Calibri"/>
                <a:ea typeface="Calibri"/>
                <a:cs typeface="Calibri"/>
                <a:sym typeface="Calibri"/>
              </a:rPr>
              <a:t>, believing that ye shall receive.</a:t>
            </a:r>
            <a:endParaRPr/>
          </a:p>
        </p:txBody>
      </p:sp>
      <p:sp>
        <p:nvSpPr>
          <p:cNvPr id="426" name="Google Shape;426;p34"/>
          <p:cNvSpPr txBox="1"/>
          <p:nvPr/>
        </p:nvSpPr>
        <p:spPr>
          <a:xfrm>
            <a:off x="3705252" y="2442195"/>
            <a:ext cx="7732182" cy="924685"/>
          </a:xfrm>
          <a:prstGeom prst="rect">
            <a:avLst/>
          </a:prstGeom>
          <a:solidFill>
            <a:srgbClr val="B0E3ED">
              <a:alpha val="83921"/>
            </a:srgbClr>
          </a:solidFill>
          <a:ln>
            <a:noFill/>
          </a:ln>
        </p:spPr>
        <p:txBody>
          <a:bodyPr spcFirstLastPara="1" wrap="square" lIns="91425" tIns="45700" rIns="91425" bIns="45700" anchor="ctr" anchorCtr="0">
            <a:noAutofit/>
          </a:bodyPr>
          <a:lstStyle/>
          <a:p>
            <a:pPr marL="0" marR="0" lvl="0" indent="0" algn="just" rtl="0">
              <a:lnSpc>
                <a:spcPct val="90000"/>
              </a:lnSpc>
              <a:spcBef>
                <a:spcPts val="0"/>
              </a:spcBef>
              <a:spcAft>
                <a:spcPts val="0"/>
              </a:spcAft>
              <a:buClr>
                <a:schemeClr val="accent1"/>
              </a:buClr>
              <a:buSzPts val="1500"/>
              <a:buFont typeface="Noto Sans Symbols"/>
              <a:buNone/>
            </a:pPr>
            <a:r>
              <a:rPr lang="en-US" sz="1500">
                <a:solidFill>
                  <a:srgbClr val="595959"/>
                </a:solidFill>
                <a:latin typeface="Calibri"/>
                <a:ea typeface="Calibri"/>
                <a:cs typeface="Calibri"/>
                <a:sym typeface="Calibri"/>
              </a:rPr>
              <a:t>Hebrews 11:6:</a:t>
            </a:r>
            <a:endParaRPr/>
          </a:p>
          <a:p>
            <a:pPr marL="0" marR="0" lvl="0" indent="0" algn="just" rtl="0">
              <a:lnSpc>
                <a:spcPct val="90000"/>
              </a:lnSpc>
              <a:spcBef>
                <a:spcPts val="0"/>
              </a:spcBef>
              <a:spcAft>
                <a:spcPts val="0"/>
              </a:spcAft>
              <a:buClr>
                <a:schemeClr val="accent1"/>
              </a:buClr>
              <a:buSzPts val="1500"/>
              <a:buFont typeface="Noto Sans Symbols"/>
              <a:buNone/>
            </a:pPr>
            <a:endParaRPr sz="1500">
              <a:solidFill>
                <a:srgbClr val="595959"/>
              </a:solidFill>
              <a:latin typeface="Calibri"/>
              <a:ea typeface="Calibri"/>
              <a:cs typeface="Calibri"/>
              <a:sym typeface="Calibri"/>
            </a:endParaRPr>
          </a:p>
          <a:p>
            <a:pPr marL="0" marR="0" lvl="0" indent="0" algn="just" rtl="0">
              <a:lnSpc>
                <a:spcPct val="90000"/>
              </a:lnSpc>
              <a:spcBef>
                <a:spcPts val="0"/>
              </a:spcBef>
              <a:spcAft>
                <a:spcPts val="0"/>
              </a:spcAft>
              <a:buClr>
                <a:schemeClr val="accent1"/>
              </a:buClr>
              <a:buSzPts val="1500"/>
              <a:buFont typeface="Noto Sans Symbols"/>
              <a:buNone/>
            </a:pPr>
            <a:r>
              <a:rPr lang="en-US" sz="1500" i="1">
                <a:solidFill>
                  <a:srgbClr val="595959"/>
                </a:solidFill>
                <a:latin typeface="Calibri"/>
                <a:ea typeface="Calibri"/>
                <a:cs typeface="Calibri"/>
                <a:sym typeface="Calibri"/>
              </a:rPr>
              <a:t>But without faith it is impossible to please him; for he that cometh to God must believe that he is, and that </a:t>
            </a:r>
            <a:r>
              <a:rPr lang="en-US" sz="1500" b="1" i="1">
                <a:solidFill>
                  <a:srgbClr val="595959"/>
                </a:solidFill>
                <a:latin typeface="Calibri"/>
                <a:ea typeface="Calibri"/>
                <a:cs typeface="Calibri"/>
                <a:sym typeface="Calibri"/>
              </a:rPr>
              <a:t>he is a rewarder of them that diligently seek him.</a:t>
            </a:r>
            <a:endParaRPr/>
          </a:p>
        </p:txBody>
      </p:sp>
      <p:sp>
        <p:nvSpPr>
          <p:cNvPr id="427" name="Google Shape;427;p34"/>
          <p:cNvSpPr txBox="1"/>
          <p:nvPr/>
        </p:nvSpPr>
        <p:spPr>
          <a:xfrm>
            <a:off x="3705252" y="694593"/>
            <a:ext cx="7732182" cy="646331"/>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2F5496"/>
              </a:buClr>
              <a:buSzPts val="1600"/>
              <a:buFont typeface="Calibri"/>
              <a:buNone/>
            </a:pPr>
            <a:r>
              <a:rPr lang="en-US" sz="1600" b="1">
                <a:solidFill>
                  <a:srgbClr val="2F5496"/>
                </a:solidFill>
                <a:latin typeface="Calibri"/>
                <a:ea typeface="Calibri"/>
                <a:cs typeface="Calibri"/>
                <a:sym typeface="Calibri"/>
              </a:rPr>
              <a:t>Third, I should exercise faith. </a:t>
            </a:r>
            <a:r>
              <a:rPr lang="en-US" sz="1600">
                <a:solidFill>
                  <a:srgbClr val="2F5496"/>
                </a:solidFill>
                <a:latin typeface="Calibri"/>
                <a:ea typeface="Calibri"/>
                <a:cs typeface="Calibri"/>
                <a:sym typeface="Calibri"/>
              </a:rPr>
              <a:t>If I just offer up a quick prayer to test God and see if he is there that is one thing. If I believe with all my heart that he is a God who answers prayer, that is a different matter. In doing this, I come expectantly before his throne with the assurance that he wants to bless his children.</a:t>
            </a:r>
            <a:endParaRPr/>
          </a:p>
        </p:txBody>
      </p:sp>
      <p:sp>
        <p:nvSpPr>
          <p:cNvPr id="428" name="Google Shape;428;p34"/>
          <p:cNvSpPr txBox="1"/>
          <p:nvPr/>
        </p:nvSpPr>
        <p:spPr>
          <a:xfrm>
            <a:off x="3705252" y="3455816"/>
            <a:ext cx="7732182" cy="723407"/>
          </a:xfrm>
          <a:prstGeom prst="rect">
            <a:avLst/>
          </a:prstGeom>
          <a:solidFill>
            <a:srgbClr val="B0E3ED">
              <a:alpha val="83921"/>
            </a:srgbClr>
          </a:solidFill>
          <a:ln>
            <a:noFill/>
          </a:ln>
        </p:spPr>
        <p:txBody>
          <a:bodyPr spcFirstLastPara="1" wrap="square" lIns="91425" tIns="45700" rIns="91425" bIns="45700" anchor="ctr" anchorCtr="0">
            <a:noAutofit/>
          </a:bodyPr>
          <a:lstStyle/>
          <a:p>
            <a:pPr marL="0" marR="0" lvl="0" indent="0" algn="just" rtl="0">
              <a:lnSpc>
                <a:spcPct val="90000"/>
              </a:lnSpc>
              <a:spcBef>
                <a:spcPts val="0"/>
              </a:spcBef>
              <a:spcAft>
                <a:spcPts val="0"/>
              </a:spcAft>
              <a:buClr>
                <a:schemeClr val="accent1"/>
              </a:buClr>
              <a:buSzPts val="1500"/>
              <a:buFont typeface="Noto Sans Symbols"/>
              <a:buNone/>
            </a:pPr>
            <a:r>
              <a:rPr lang="en-US" sz="1500">
                <a:solidFill>
                  <a:srgbClr val="595959"/>
                </a:solidFill>
                <a:latin typeface="Calibri"/>
                <a:ea typeface="Calibri"/>
                <a:cs typeface="Calibri"/>
                <a:sym typeface="Calibri"/>
              </a:rPr>
              <a:t>Jeremiah 29:13:</a:t>
            </a:r>
            <a:endParaRPr/>
          </a:p>
          <a:p>
            <a:pPr marL="0" marR="0" lvl="0" indent="0" algn="just" rtl="0">
              <a:lnSpc>
                <a:spcPct val="90000"/>
              </a:lnSpc>
              <a:spcBef>
                <a:spcPts val="0"/>
              </a:spcBef>
              <a:spcAft>
                <a:spcPts val="0"/>
              </a:spcAft>
              <a:buClr>
                <a:schemeClr val="accent1"/>
              </a:buClr>
              <a:buSzPts val="1500"/>
              <a:buFont typeface="Noto Sans Symbols"/>
              <a:buNone/>
            </a:pPr>
            <a:endParaRPr sz="1500">
              <a:solidFill>
                <a:srgbClr val="595959"/>
              </a:solidFill>
              <a:latin typeface="Calibri"/>
              <a:ea typeface="Calibri"/>
              <a:cs typeface="Calibri"/>
              <a:sym typeface="Calibri"/>
            </a:endParaRPr>
          </a:p>
          <a:p>
            <a:pPr marL="0" marR="0" lvl="0" indent="0" algn="just" rtl="0">
              <a:lnSpc>
                <a:spcPct val="90000"/>
              </a:lnSpc>
              <a:spcBef>
                <a:spcPts val="0"/>
              </a:spcBef>
              <a:spcAft>
                <a:spcPts val="0"/>
              </a:spcAft>
              <a:buClr>
                <a:schemeClr val="accent1"/>
              </a:buClr>
              <a:buSzPts val="1500"/>
              <a:buFont typeface="Noto Sans Symbols"/>
              <a:buNone/>
            </a:pPr>
            <a:r>
              <a:rPr lang="en-US" sz="1500" i="1">
                <a:solidFill>
                  <a:srgbClr val="595959"/>
                </a:solidFill>
                <a:latin typeface="Calibri"/>
                <a:ea typeface="Calibri"/>
                <a:cs typeface="Calibri"/>
                <a:sym typeface="Calibri"/>
              </a:rPr>
              <a:t>And ye shall seek me, and find me, </a:t>
            </a:r>
            <a:r>
              <a:rPr lang="en-US" sz="1500" b="1" i="1">
                <a:solidFill>
                  <a:srgbClr val="595959"/>
                </a:solidFill>
                <a:latin typeface="Calibri"/>
                <a:ea typeface="Calibri"/>
                <a:cs typeface="Calibri"/>
                <a:sym typeface="Calibri"/>
              </a:rPr>
              <a:t>when ye shall search for me with all your heart.</a:t>
            </a:r>
            <a:endParaRPr/>
          </a:p>
        </p:txBody>
      </p:sp>
      <p:sp>
        <p:nvSpPr>
          <p:cNvPr id="429" name="Google Shape;429;p34"/>
          <p:cNvSpPr txBox="1"/>
          <p:nvPr/>
        </p:nvSpPr>
        <p:spPr>
          <a:xfrm>
            <a:off x="3705252" y="4472772"/>
            <a:ext cx="7732182" cy="646331"/>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2F5496"/>
              </a:buClr>
              <a:buSzPts val="1600"/>
              <a:buFont typeface="Calibri"/>
              <a:buNone/>
            </a:pPr>
            <a:r>
              <a:rPr lang="en-US" sz="1600" b="1">
                <a:solidFill>
                  <a:srgbClr val="2F5496"/>
                </a:solidFill>
                <a:latin typeface="Calibri"/>
                <a:ea typeface="Calibri"/>
                <a:cs typeface="Calibri"/>
                <a:sym typeface="Calibri"/>
              </a:rPr>
              <a:t>Fourth, I will take time to listen. </a:t>
            </a:r>
            <a:r>
              <a:rPr lang="en-US" sz="1600">
                <a:solidFill>
                  <a:srgbClr val="2F5496"/>
                </a:solidFill>
                <a:latin typeface="Calibri"/>
                <a:ea typeface="Calibri"/>
                <a:cs typeface="Calibri"/>
                <a:sym typeface="Calibri"/>
              </a:rPr>
              <a:t>A quiet location is important. We want to remove every distraction from our environment. When our minds are enlightened by the Holy Spirit, it should be recorded. </a:t>
            </a:r>
            <a:endParaRPr/>
          </a:p>
          <a:p>
            <a:pPr marL="0" marR="0" lvl="0" indent="0" algn="l" rtl="0">
              <a:lnSpc>
                <a:spcPct val="90000"/>
              </a:lnSpc>
              <a:spcBef>
                <a:spcPts val="0"/>
              </a:spcBef>
              <a:spcAft>
                <a:spcPts val="0"/>
              </a:spcAft>
              <a:buClr>
                <a:srgbClr val="2F5496"/>
              </a:buClr>
              <a:buSzPts val="1600"/>
              <a:buFont typeface="Calibri"/>
              <a:buNone/>
            </a:pPr>
            <a:r>
              <a:rPr lang="en-US" sz="1600">
                <a:solidFill>
                  <a:srgbClr val="2F5496"/>
                </a:solidFill>
                <a:latin typeface="Calibri"/>
                <a:ea typeface="Calibri"/>
                <a:cs typeface="Calibri"/>
                <a:sym typeface="Calibri"/>
              </a:rPr>
              <a:t>You might want to keep a journal of impressions that you receive from the Holy Spirit’s counsel.</a:t>
            </a:r>
            <a:endParaRPr/>
          </a:p>
        </p:txBody>
      </p:sp>
      <p:sp>
        <p:nvSpPr>
          <p:cNvPr id="430" name="Google Shape;430;p34"/>
          <p:cNvSpPr txBox="1"/>
          <p:nvPr/>
        </p:nvSpPr>
        <p:spPr>
          <a:xfrm>
            <a:off x="3705252" y="5365208"/>
            <a:ext cx="7732182" cy="719623"/>
          </a:xfrm>
          <a:prstGeom prst="rect">
            <a:avLst/>
          </a:prstGeom>
          <a:solidFill>
            <a:srgbClr val="B0E3ED">
              <a:alpha val="83921"/>
            </a:srgbClr>
          </a:solidFill>
          <a:ln>
            <a:noFill/>
          </a:ln>
        </p:spPr>
        <p:txBody>
          <a:bodyPr spcFirstLastPara="1" wrap="square" lIns="91425" tIns="45700" rIns="91425" bIns="45700" anchor="ctr" anchorCtr="0">
            <a:noAutofit/>
          </a:bodyPr>
          <a:lstStyle/>
          <a:p>
            <a:pPr marL="0" marR="0" lvl="0" indent="0" algn="just" rtl="0">
              <a:lnSpc>
                <a:spcPct val="90000"/>
              </a:lnSpc>
              <a:spcBef>
                <a:spcPts val="0"/>
              </a:spcBef>
              <a:spcAft>
                <a:spcPts val="0"/>
              </a:spcAft>
              <a:buClr>
                <a:schemeClr val="accent1"/>
              </a:buClr>
              <a:buSzPts val="1500"/>
              <a:buFont typeface="Noto Sans Symbols"/>
              <a:buNone/>
            </a:pPr>
            <a:r>
              <a:rPr lang="en-US" sz="1500">
                <a:solidFill>
                  <a:srgbClr val="595959"/>
                </a:solidFill>
                <a:latin typeface="Calibri"/>
                <a:ea typeface="Calibri"/>
                <a:cs typeface="Calibri"/>
                <a:sym typeface="Calibri"/>
              </a:rPr>
              <a:t>1 Samuel 3:10:</a:t>
            </a:r>
            <a:endParaRPr/>
          </a:p>
          <a:p>
            <a:pPr marL="0" marR="0" lvl="0" indent="0" algn="just" rtl="0">
              <a:lnSpc>
                <a:spcPct val="90000"/>
              </a:lnSpc>
              <a:spcBef>
                <a:spcPts val="0"/>
              </a:spcBef>
              <a:spcAft>
                <a:spcPts val="0"/>
              </a:spcAft>
              <a:buClr>
                <a:schemeClr val="accent1"/>
              </a:buClr>
              <a:buSzPts val="1500"/>
              <a:buFont typeface="Noto Sans Symbols"/>
              <a:buNone/>
            </a:pPr>
            <a:endParaRPr sz="1500">
              <a:solidFill>
                <a:srgbClr val="595959"/>
              </a:solidFill>
              <a:latin typeface="Calibri"/>
              <a:ea typeface="Calibri"/>
              <a:cs typeface="Calibri"/>
              <a:sym typeface="Calibri"/>
            </a:endParaRPr>
          </a:p>
          <a:p>
            <a:pPr marL="0" marR="0" lvl="0" indent="0" algn="just" rtl="0">
              <a:lnSpc>
                <a:spcPct val="90000"/>
              </a:lnSpc>
              <a:spcBef>
                <a:spcPts val="0"/>
              </a:spcBef>
              <a:spcAft>
                <a:spcPts val="0"/>
              </a:spcAft>
              <a:buClr>
                <a:schemeClr val="accent1"/>
              </a:buClr>
              <a:buSzPts val="1500"/>
              <a:buFont typeface="Noto Sans Symbols"/>
              <a:buNone/>
            </a:pPr>
            <a:r>
              <a:rPr lang="en-US" sz="1500" i="1">
                <a:solidFill>
                  <a:srgbClr val="595959"/>
                </a:solidFill>
                <a:latin typeface="Calibri"/>
                <a:ea typeface="Calibri"/>
                <a:cs typeface="Calibri"/>
                <a:sym typeface="Calibri"/>
              </a:rPr>
              <a:t>Speak, for thy servant heareth.</a:t>
            </a:r>
            <a:endParaRPr/>
          </a:p>
        </p:txBody>
      </p:sp>
      <p:sp>
        <p:nvSpPr>
          <p:cNvPr id="431" name="Google Shape;431;p34">
            <a:hlinkClick r:id="" action="ppaction://hlinkshowjump?jump=nextslide"/>
          </p:cNvPr>
          <p:cNvSpPr/>
          <p:nvPr/>
        </p:nvSpPr>
        <p:spPr>
          <a:xfrm>
            <a:off x="672109" y="6571882"/>
            <a:ext cx="590910" cy="210956"/>
          </a:xfrm>
          <a:prstGeom prst="homePlat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a:solidFill>
                  <a:schemeClr val="lt1"/>
                </a:solidFill>
                <a:latin typeface="Corbel"/>
                <a:ea typeface="Corbel"/>
                <a:cs typeface="Corbel"/>
                <a:sym typeface="Corbel"/>
              </a:rPr>
              <a:t>Next</a:t>
            </a:r>
            <a:endParaRPr/>
          </a:p>
        </p:txBody>
      </p:sp>
      <p:pic>
        <p:nvPicPr>
          <p:cNvPr id="432" name="Google Shape;432;p34"/>
          <p:cNvPicPr preferRelativeResize="0"/>
          <p:nvPr/>
        </p:nvPicPr>
        <p:blipFill rotWithShape="1">
          <a:blip r:embed="rId3">
            <a:alphaModFix/>
          </a:blip>
          <a:srcRect/>
          <a:stretch/>
        </p:blipFill>
        <p:spPr>
          <a:xfrm>
            <a:off x="-1041497" y="525237"/>
            <a:ext cx="609600" cy="609600"/>
          </a:xfrm>
          <a:prstGeom prst="rect">
            <a:avLst/>
          </a:prstGeom>
          <a:noFill/>
          <a:ln>
            <a:noFill/>
          </a:ln>
        </p:spPr>
      </p:pic>
      <p:pic>
        <p:nvPicPr>
          <p:cNvPr id="433" name="Google Shape;433;p34"/>
          <p:cNvPicPr preferRelativeResize="0"/>
          <p:nvPr/>
        </p:nvPicPr>
        <p:blipFill rotWithShape="1">
          <a:blip r:embed="rId3">
            <a:alphaModFix/>
          </a:blip>
          <a:srcRect/>
          <a:stretch/>
        </p:blipFill>
        <p:spPr>
          <a:xfrm>
            <a:off x="-1041497" y="1240186"/>
            <a:ext cx="609600" cy="609600"/>
          </a:xfrm>
          <a:prstGeom prst="rect">
            <a:avLst/>
          </a:prstGeom>
          <a:noFill/>
          <a:ln>
            <a:noFill/>
          </a:ln>
        </p:spPr>
      </p:pic>
      <p:pic>
        <p:nvPicPr>
          <p:cNvPr id="434" name="Google Shape;434;p34"/>
          <p:cNvPicPr preferRelativeResize="0"/>
          <p:nvPr/>
        </p:nvPicPr>
        <p:blipFill rotWithShape="1">
          <a:blip r:embed="rId3">
            <a:alphaModFix/>
          </a:blip>
          <a:srcRect/>
          <a:stretch/>
        </p:blipFill>
        <p:spPr>
          <a:xfrm>
            <a:off x="-1116713" y="2547899"/>
            <a:ext cx="609600" cy="609600"/>
          </a:xfrm>
          <a:prstGeom prst="rect">
            <a:avLst/>
          </a:prstGeom>
          <a:noFill/>
          <a:ln>
            <a:noFill/>
          </a:ln>
        </p:spPr>
      </p:pic>
      <p:pic>
        <p:nvPicPr>
          <p:cNvPr id="435" name="Google Shape;435;p34"/>
          <p:cNvPicPr preferRelativeResize="0"/>
          <p:nvPr/>
        </p:nvPicPr>
        <p:blipFill rotWithShape="1">
          <a:blip r:embed="rId3">
            <a:alphaModFix/>
          </a:blip>
          <a:srcRect/>
          <a:stretch/>
        </p:blipFill>
        <p:spPr>
          <a:xfrm>
            <a:off x="-1074041" y="3662753"/>
            <a:ext cx="609600" cy="609600"/>
          </a:xfrm>
          <a:prstGeom prst="rect">
            <a:avLst/>
          </a:prstGeom>
          <a:noFill/>
          <a:ln>
            <a:noFill/>
          </a:ln>
        </p:spPr>
      </p:pic>
      <p:pic>
        <p:nvPicPr>
          <p:cNvPr id="436" name="Google Shape;436;p34"/>
          <p:cNvPicPr preferRelativeResize="0"/>
          <p:nvPr/>
        </p:nvPicPr>
        <p:blipFill rotWithShape="1">
          <a:blip r:embed="rId3">
            <a:alphaModFix/>
          </a:blip>
          <a:srcRect/>
          <a:stretch/>
        </p:blipFill>
        <p:spPr>
          <a:xfrm>
            <a:off x="-1116713" y="4877598"/>
            <a:ext cx="609600" cy="609600"/>
          </a:xfrm>
          <a:prstGeom prst="rect">
            <a:avLst/>
          </a:prstGeom>
          <a:noFill/>
          <a:ln>
            <a:noFill/>
          </a:ln>
        </p:spPr>
      </p:pic>
      <p:pic>
        <p:nvPicPr>
          <p:cNvPr id="437" name="Google Shape;437;p34"/>
          <p:cNvPicPr preferRelativeResize="0"/>
          <p:nvPr/>
        </p:nvPicPr>
        <p:blipFill rotWithShape="1">
          <a:blip r:embed="rId3">
            <a:alphaModFix/>
          </a:blip>
          <a:srcRect/>
          <a:stretch/>
        </p:blipFill>
        <p:spPr>
          <a:xfrm>
            <a:off x="-1116713" y="5572716"/>
            <a:ext cx="609600" cy="609600"/>
          </a:xfrm>
          <a:prstGeom prst="rect">
            <a:avLst/>
          </a:prstGeom>
          <a:noFill/>
          <a:ln>
            <a:noFill/>
          </a:ln>
        </p:spPr>
      </p:pic>
      <p:pic>
        <p:nvPicPr>
          <p:cNvPr id="438" name="Google Shape;438;p34"/>
          <p:cNvPicPr preferRelativeResize="0"/>
          <p:nvPr/>
        </p:nvPicPr>
        <p:blipFill rotWithShape="1">
          <a:blip r:embed="rId3">
            <a:alphaModFix/>
          </a:blip>
          <a:srcRect/>
          <a:stretch/>
        </p:blipFill>
        <p:spPr>
          <a:xfrm>
            <a:off x="-769241" y="1902152"/>
            <a:ext cx="609600" cy="609600"/>
          </a:xfrm>
          <a:prstGeom prst="rect">
            <a:avLst/>
          </a:prstGeom>
          <a:noFill/>
          <a:ln>
            <a:noFill/>
          </a:ln>
        </p:spPr>
      </p:pic>
      <p:pic>
        <p:nvPicPr>
          <p:cNvPr id="439" name="Google Shape;439;p34"/>
          <p:cNvPicPr preferRelativeResize="0"/>
          <p:nvPr/>
        </p:nvPicPr>
        <p:blipFill rotWithShape="1">
          <a:blip r:embed="rId3">
            <a:alphaModFix/>
          </a:blip>
          <a:srcRect/>
          <a:stretch/>
        </p:blipFill>
        <p:spPr>
          <a:xfrm>
            <a:off x="-769241" y="3121569"/>
            <a:ext cx="609600" cy="609600"/>
          </a:xfrm>
          <a:prstGeom prst="rect">
            <a:avLst/>
          </a:prstGeom>
          <a:noFill/>
          <a:ln>
            <a:noFill/>
          </a:ln>
        </p:spPr>
      </p:pic>
      <p:pic>
        <p:nvPicPr>
          <p:cNvPr id="440" name="Google Shape;440;p34"/>
          <p:cNvPicPr preferRelativeResize="0"/>
          <p:nvPr/>
        </p:nvPicPr>
        <p:blipFill rotWithShape="1">
          <a:blip r:embed="rId3">
            <a:alphaModFix/>
          </a:blip>
          <a:srcRect/>
          <a:stretch/>
        </p:blipFill>
        <p:spPr>
          <a:xfrm>
            <a:off x="-736697" y="4312934"/>
            <a:ext cx="609600" cy="609600"/>
          </a:xfrm>
          <a:prstGeom prst="rect">
            <a:avLst/>
          </a:prstGeom>
          <a:noFill/>
          <a:ln>
            <a:noFill/>
          </a:ln>
        </p:spPr>
      </p:pic>
      <p:pic>
        <p:nvPicPr>
          <p:cNvPr id="441" name="Google Shape;441;p34"/>
          <p:cNvPicPr preferRelativeResize="0"/>
          <p:nvPr/>
        </p:nvPicPr>
        <p:blipFill rotWithShape="1">
          <a:blip r:embed="rId3">
            <a:alphaModFix/>
          </a:blip>
          <a:srcRect/>
          <a:stretch/>
        </p:blipFill>
        <p:spPr>
          <a:xfrm>
            <a:off x="-769241" y="6173238"/>
            <a:ext cx="609600" cy="6096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27"/>
                                        </p:tgtEl>
                                        <p:attrNameLst>
                                          <p:attrName>style.visibility</p:attrName>
                                        </p:attrNameLst>
                                      </p:cBhvr>
                                      <p:to>
                                        <p:strVal val="visible"/>
                                      </p:to>
                                    </p:set>
                                    <p:animEffect transition="in" filter="fade">
                                      <p:cBhvr>
                                        <p:cTn id="7" dur="500"/>
                                        <p:tgtEl>
                                          <p:spTgt spid="42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32"/>
                                        </p:tgtEl>
                                        <p:attrNameLst>
                                          <p:attrName>style.visibility</p:attrName>
                                        </p:attrNameLst>
                                      </p:cBhvr>
                                      <p:to>
                                        <p:strVal val="visible"/>
                                      </p:to>
                                    </p:set>
                                    <p:animEffect transition="in" filter="fade">
                                      <p:cBhvr>
                                        <p:cTn id="11" dur="5000"/>
                                        <p:tgtEl>
                                          <p:spTgt spid="432"/>
                                        </p:tgtEl>
                                      </p:cBhvr>
                                    </p:animEffect>
                                  </p:childTnLst>
                                </p:cTn>
                              </p:par>
                            </p:childTnLst>
                          </p:cTn>
                        </p:par>
                        <p:par>
                          <p:cTn id="12" fill="hold">
                            <p:stCondLst>
                              <p:cond delay="5500"/>
                            </p:stCondLst>
                            <p:childTnLst>
                              <p:par>
                                <p:cTn id="13" presetID="10" presetClass="entr" presetSubtype="0" fill="hold" nodeType="afterEffect">
                                  <p:stCondLst>
                                    <p:cond delay="0"/>
                                  </p:stCondLst>
                                  <p:childTnLst>
                                    <p:set>
                                      <p:cBhvr>
                                        <p:cTn id="14" dur="1" fill="hold">
                                          <p:stCondLst>
                                            <p:cond delay="0"/>
                                          </p:stCondLst>
                                        </p:cTn>
                                        <p:tgtEl>
                                          <p:spTgt spid="425"/>
                                        </p:tgtEl>
                                        <p:attrNameLst>
                                          <p:attrName>style.visibility</p:attrName>
                                        </p:attrNameLst>
                                      </p:cBhvr>
                                      <p:to>
                                        <p:strVal val="visible"/>
                                      </p:to>
                                    </p:set>
                                    <p:animEffect transition="in" filter="fade">
                                      <p:cBhvr>
                                        <p:cTn id="15" dur="500"/>
                                        <p:tgtEl>
                                          <p:spTgt spid="425"/>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433"/>
                                        </p:tgtEl>
                                        <p:attrNameLst>
                                          <p:attrName>style.visibility</p:attrName>
                                        </p:attrNameLst>
                                      </p:cBhvr>
                                      <p:to>
                                        <p:strVal val="visible"/>
                                      </p:to>
                                    </p:set>
                                    <p:animEffect transition="in" filter="fade">
                                      <p:cBhvr>
                                        <p:cTn id="19" dur="3456"/>
                                        <p:tgtEl>
                                          <p:spTgt spid="433"/>
                                        </p:tgtEl>
                                      </p:cBhvr>
                                    </p:animEffect>
                                  </p:childTnLst>
                                </p:cTn>
                              </p:par>
                            </p:childTnLst>
                          </p:cTn>
                        </p:par>
                        <p:par>
                          <p:cTn id="20" fill="hold">
                            <p:stCondLst>
                              <p:cond delay="9456"/>
                            </p:stCondLst>
                            <p:childTnLst>
                              <p:par>
                                <p:cTn id="21" presetID="10" presetClass="entr" presetSubtype="0" fill="hold" nodeType="afterEffect">
                                  <p:stCondLst>
                                    <p:cond delay="0"/>
                                  </p:stCondLst>
                                  <p:childTnLst>
                                    <p:set>
                                      <p:cBhvr>
                                        <p:cTn id="22" dur="1" fill="hold">
                                          <p:stCondLst>
                                            <p:cond delay="0"/>
                                          </p:stCondLst>
                                        </p:cTn>
                                        <p:tgtEl>
                                          <p:spTgt spid="438"/>
                                        </p:tgtEl>
                                        <p:attrNameLst>
                                          <p:attrName>style.visibility</p:attrName>
                                        </p:attrNameLst>
                                      </p:cBhvr>
                                      <p:to>
                                        <p:strVal val="visible"/>
                                      </p:to>
                                    </p:set>
                                    <p:animEffect transition="in" filter="fade">
                                      <p:cBhvr>
                                        <p:cTn id="23" dur="5000"/>
                                        <p:tgtEl>
                                          <p:spTgt spid="438"/>
                                        </p:tgtEl>
                                      </p:cBhvr>
                                    </p:animEffect>
                                  </p:childTnLst>
                                </p:cTn>
                              </p:par>
                            </p:childTnLst>
                          </p:cTn>
                        </p:par>
                        <p:par>
                          <p:cTn id="24" fill="hold">
                            <p:stCondLst>
                              <p:cond delay="14456"/>
                            </p:stCondLst>
                            <p:childTnLst>
                              <p:par>
                                <p:cTn id="25" presetID="10" presetClass="entr" presetSubtype="0" fill="hold" nodeType="afterEffect">
                                  <p:stCondLst>
                                    <p:cond delay="0"/>
                                  </p:stCondLst>
                                  <p:childTnLst>
                                    <p:set>
                                      <p:cBhvr>
                                        <p:cTn id="26" dur="1" fill="hold">
                                          <p:stCondLst>
                                            <p:cond delay="0"/>
                                          </p:stCondLst>
                                        </p:cTn>
                                        <p:tgtEl>
                                          <p:spTgt spid="426"/>
                                        </p:tgtEl>
                                        <p:attrNameLst>
                                          <p:attrName>style.visibility</p:attrName>
                                        </p:attrNameLst>
                                      </p:cBhvr>
                                      <p:to>
                                        <p:strVal val="visible"/>
                                      </p:to>
                                    </p:set>
                                    <p:animEffect transition="in" filter="fade">
                                      <p:cBhvr>
                                        <p:cTn id="27" dur="500"/>
                                        <p:tgtEl>
                                          <p:spTgt spid="426"/>
                                        </p:tgtEl>
                                      </p:cBhvr>
                                    </p:animEffect>
                                  </p:childTnLst>
                                </p:cTn>
                              </p:par>
                            </p:childTnLst>
                          </p:cTn>
                        </p:par>
                        <p:par>
                          <p:cTn id="28" fill="hold">
                            <p:stCondLst>
                              <p:cond delay="14956"/>
                            </p:stCondLst>
                            <p:childTnLst>
                              <p:par>
                                <p:cTn id="29" presetID="10" presetClass="entr" presetSubtype="0" fill="hold" nodeType="afterEffect">
                                  <p:stCondLst>
                                    <p:cond delay="0"/>
                                  </p:stCondLst>
                                  <p:childTnLst>
                                    <p:set>
                                      <p:cBhvr>
                                        <p:cTn id="30" dur="1" fill="hold">
                                          <p:stCondLst>
                                            <p:cond delay="0"/>
                                          </p:stCondLst>
                                        </p:cTn>
                                        <p:tgtEl>
                                          <p:spTgt spid="434"/>
                                        </p:tgtEl>
                                        <p:attrNameLst>
                                          <p:attrName>style.visibility</p:attrName>
                                        </p:attrNameLst>
                                      </p:cBhvr>
                                      <p:to>
                                        <p:strVal val="visible"/>
                                      </p:to>
                                    </p:set>
                                    <p:animEffect transition="in" filter="fade">
                                      <p:cBhvr>
                                        <p:cTn id="31" dur="2712"/>
                                        <p:tgtEl>
                                          <p:spTgt spid="434"/>
                                        </p:tgtEl>
                                      </p:cBhvr>
                                    </p:animEffect>
                                  </p:childTnLst>
                                </p:cTn>
                              </p:par>
                            </p:childTnLst>
                          </p:cTn>
                        </p:par>
                        <p:par>
                          <p:cTn id="32" fill="hold">
                            <p:stCondLst>
                              <p:cond delay="17668"/>
                            </p:stCondLst>
                            <p:childTnLst>
                              <p:par>
                                <p:cTn id="33" presetID="10" presetClass="entr" presetSubtype="0" fill="hold" nodeType="afterEffect">
                                  <p:stCondLst>
                                    <p:cond delay="0"/>
                                  </p:stCondLst>
                                  <p:childTnLst>
                                    <p:set>
                                      <p:cBhvr>
                                        <p:cTn id="34" dur="1" fill="hold">
                                          <p:stCondLst>
                                            <p:cond delay="0"/>
                                          </p:stCondLst>
                                        </p:cTn>
                                        <p:tgtEl>
                                          <p:spTgt spid="439"/>
                                        </p:tgtEl>
                                        <p:attrNameLst>
                                          <p:attrName>style.visibility</p:attrName>
                                        </p:attrNameLst>
                                      </p:cBhvr>
                                      <p:to>
                                        <p:strVal val="visible"/>
                                      </p:to>
                                    </p:set>
                                    <p:animEffect transition="in" filter="fade">
                                      <p:cBhvr>
                                        <p:cTn id="35" dur="5000"/>
                                        <p:tgtEl>
                                          <p:spTgt spid="439"/>
                                        </p:tgtEl>
                                      </p:cBhvr>
                                    </p:animEffect>
                                  </p:childTnLst>
                                </p:cTn>
                              </p:par>
                            </p:childTnLst>
                          </p:cTn>
                        </p:par>
                        <p:par>
                          <p:cTn id="36" fill="hold">
                            <p:stCondLst>
                              <p:cond delay="22668"/>
                            </p:stCondLst>
                            <p:childTnLst>
                              <p:par>
                                <p:cTn id="37" presetID="10" presetClass="entr" presetSubtype="0" fill="hold" nodeType="afterEffect">
                                  <p:stCondLst>
                                    <p:cond delay="0"/>
                                  </p:stCondLst>
                                  <p:childTnLst>
                                    <p:set>
                                      <p:cBhvr>
                                        <p:cTn id="38" dur="1" fill="hold">
                                          <p:stCondLst>
                                            <p:cond delay="0"/>
                                          </p:stCondLst>
                                        </p:cTn>
                                        <p:tgtEl>
                                          <p:spTgt spid="428"/>
                                        </p:tgtEl>
                                        <p:attrNameLst>
                                          <p:attrName>style.visibility</p:attrName>
                                        </p:attrNameLst>
                                      </p:cBhvr>
                                      <p:to>
                                        <p:strVal val="visible"/>
                                      </p:to>
                                    </p:set>
                                    <p:animEffect transition="in" filter="fade">
                                      <p:cBhvr>
                                        <p:cTn id="39" dur="500"/>
                                        <p:tgtEl>
                                          <p:spTgt spid="428"/>
                                        </p:tgtEl>
                                      </p:cBhvr>
                                    </p:animEffect>
                                  </p:childTnLst>
                                </p:cTn>
                              </p:par>
                            </p:childTnLst>
                          </p:cTn>
                        </p:par>
                        <p:par>
                          <p:cTn id="40" fill="hold">
                            <p:stCondLst>
                              <p:cond delay="23168"/>
                            </p:stCondLst>
                            <p:childTnLst>
                              <p:par>
                                <p:cTn id="41" presetID="10" presetClass="entr" presetSubtype="0" fill="hold" nodeType="afterEffect">
                                  <p:stCondLst>
                                    <p:cond delay="0"/>
                                  </p:stCondLst>
                                  <p:childTnLst>
                                    <p:set>
                                      <p:cBhvr>
                                        <p:cTn id="42" dur="1" fill="hold">
                                          <p:stCondLst>
                                            <p:cond delay="0"/>
                                          </p:stCondLst>
                                        </p:cTn>
                                        <p:tgtEl>
                                          <p:spTgt spid="435"/>
                                        </p:tgtEl>
                                        <p:attrNameLst>
                                          <p:attrName>style.visibility</p:attrName>
                                        </p:attrNameLst>
                                      </p:cBhvr>
                                      <p:to>
                                        <p:strVal val="visible"/>
                                      </p:to>
                                    </p:set>
                                    <p:animEffect transition="in" filter="fade">
                                      <p:cBhvr>
                                        <p:cTn id="43" dur="3288"/>
                                        <p:tgtEl>
                                          <p:spTgt spid="435"/>
                                        </p:tgtEl>
                                      </p:cBhvr>
                                    </p:animEffect>
                                  </p:childTnLst>
                                </p:cTn>
                              </p:par>
                            </p:childTnLst>
                          </p:cTn>
                        </p:par>
                        <p:par>
                          <p:cTn id="44" fill="hold">
                            <p:stCondLst>
                              <p:cond delay="26456"/>
                            </p:stCondLst>
                            <p:childTnLst>
                              <p:par>
                                <p:cTn id="45" presetID="10" presetClass="entr" presetSubtype="0" fill="hold" nodeType="afterEffect">
                                  <p:stCondLst>
                                    <p:cond delay="0"/>
                                  </p:stCondLst>
                                  <p:childTnLst>
                                    <p:set>
                                      <p:cBhvr>
                                        <p:cTn id="46" dur="1" fill="hold">
                                          <p:stCondLst>
                                            <p:cond delay="0"/>
                                          </p:stCondLst>
                                        </p:cTn>
                                        <p:tgtEl>
                                          <p:spTgt spid="440"/>
                                        </p:tgtEl>
                                        <p:attrNameLst>
                                          <p:attrName>style.visibility</p:attrName>
                                        </p:attrNameLst>
                                      </p:cBhvr>
                                      <p:to>
                                        <p:strVal val="visible"/>
                                      </p:to>
                                    </p:set>
                                    <p:animEffect transition="in" filter="fade">
                                      <p:cBhvr>
                                        <p:cTn id="47" dur="4584"/>
                                        <p:tgtEl>
                                          <p:spTgt spid="440"/>
                                        </p:tgtEl>
                                      </p:cBhvr>
                                    </p:animEffect>
                                  </p:childTnLst>
                                </p:cTn>
                              </p:par>
                            </p:childTnLst>
                          </p:cTn>
                        </p:par>
                        <p:par>
                          <p:cTn id="48" fill="hold">
                            <p:stCondLst>
                              <p:cond delay="31040"/>
                            </p:stCondLst>
                            <p:childTnLst>
                              <p:par>
                                <p:cTn id="49" presetID="10" presetClass="entr" presetSubtype="0" fill="hold" nodeType="afterEffect">
                                  <p:stCondLst>
                                    <p:cond delay="0"/>
                                  </p:stCondLst>
                                  <p:childTnLst>
                                    <p:set>
                                      <p:cBhvr>
                                        <p:cTn id="50" dur="1" fill="hold">
                                          <p:stCondLst>
                                            <p:cond delay="0"/>
                                          </p:stCondLst>
                                        </p:cTn>
                                        <p:tgtEl>
                                          <p:spTgt spid="429"/>
                                        </p:tgtEl>
                                        <p:attrNameLst>
                                          <p:attrName>style.visibility</p:attrName>
                                        </p:attrNameLst>
                                      </p:cBhvr>
                                      <p:to>
                                        <p:strVal val="visible"/>
                                      </p:to>
                                    </p:set>
                                    <p:animEffect transition="in" filter="fade">
                                      <p:cBhvr>
                                        <p:cTn id="51" dur="500"/>
                                        <p:tgtEl>
                                          <p:spTgt spid="429"/>
                                        </p:tgtEl>
                                      </p:cBhvr>
                                    </p:animEffect>
                                  </p:childTnLst>
                                </p:cTn>
                              </p:par>
                            </p:childTnLst>
                          </p:cTn>
                        </p:par>
                        <p:par>
                          <p:cTn id="52" fill="hold">
                            <p:stCondLst>
                              <p:cond delay="31540"/>
                            </p:stCondLst>
                            <p:childTnLst>
                              <p:par>
                                <p:cTn id="53" presetID="10" presetClass="entr" presetSubtype="0" fill="hold" nodeType="afterEffect">
                                  <p:stCondLst>
                                    <p:cond delay="0"/>
                                  </p:stCondLst>
                                  <p:childTnLst>
                                    <p:set>
                                      <p:cBhvr>
                                        <p:cTn id="54" dur="1" fill="hold">
                                          <p:stCondLst>
                                            <p:cond delay="0"/>
                                          </p:stCondLst>
                                        </p:cTn>
                                        <p:tgtEl>
                                          <p:spTgt spid="436"/>
                                        </p:tgtEl>
                                        <p:attrNameLst>
                                          <p:attrName>style.visibility</p:attrName>
                                        </p:attrNameLst>
                                      </p:cBhvr>
                                      <p:to>
                                        <p:strVal val="visible"/>
                                      </p:to>
                                    </p:set>
                                    <p:animEffect transition="in" filter="fade">
                                      <p:cBhvr>
                                        <p:cTn id="55" dur="5000"/>
                                        <p:tgtEl>
                                          <p:spTgt spid="436"/>
                                        </p:tgtEl>
                                      </p:cBhvr>
                                    </p:animEffect>
                                  </p:childTnLst>
                                </p:cTn>
                              </p:par>
                            </p:childTnLst>
                          </p:cTn>
                        </p:par>
                        <p:par>
                          <p:cTn id="56" fill="hold">
                            <p:stCondLst>
                              <p:cond delay="36540"/>
                            </p:stCondLst>
                            <p:childTnLst>
                              <p:par>
                                <p:cTn id="57" presetID="10" presetClass="entr" presetSubtype="0" fill="hold" nodeType="afterEffect">
                                  <p:stCondLst>
                                    <p:cond delay="0"/>
                                  </p:stCondLst>
                                  <p:childTnLst>
                                    <p:set>
                                      <p:cBhvr>
                                        <p:cTn id="58" dur="1" fill="hold">
                                          <p:stCondLst>
                                            <p:cond delay="0"/>
                                          </p:stCondLst>
                                        </p:cTn>
                                        <p:tgtEl>
                                          <p:spTgt spid="430"/>
                                        </p:tgtEl>
                                        <p:attrNameLst>
                                          <p:attrName>style.visibility</p:attrName>
                                        </p:attrNameLst>
                                      </p:cBhvr>
                                      <p:to>
                                        <p:strVal val="visible"/>
                                      </p:to>
                                    </p:set>
                                    <p:animEffect transition="in" filter="fade">
                                      <p:cBhvr>
                                        <p:cTn id="59" dur="500"/>
                                        <p:tgtEl>
                                          <p:spTgt spid="430"/>
                                        </p:tgtEl>
                                      </p:cBhvr>
                                    </p:animEffect>
                                  </p:childTnLst>
                                </p:cTn>
                              </p:par>
                            </p:childTnLst>
                          </p:cTn>
                        </p:par>
                        <p:par>
                          <p:cTn id="60" fill="hold">
                            <p:stCondLst>
                              <p:cond delay="37040"/>
                            </p:stCondLst>
                            <p:childTnLst>
                              <p:par>
                                <p:cTn id="61" presetID="10" presetClass="entr" presetSubtype="0" fill="hold" nodeType="afterEffect">
                                  <p:stCondLst>
                                    <p:cond delay="0"/>
                                  </p:stCondLst>
                                  <p:childTnLst>
                                    <p:set>
                                      <p:cBhvr>
                                        <p:cTn id="62" dur="1" fill="hold">
                                          <p:stCondLst>
                                            <p:cond delay="0"/>
                                          </p:stCondLst>
                                        </p:cTn>
                                        <p:tgtEl>
                                          <p:spTgt spid="437"/>
                                        </p:tgtEl>
                                        <p:attrNameLst>
                                          <p:attrName>style.visibility</p:attrName>
                                        </p:attrNameLst>
                                      </p:cBhvr>
                                      <p:to>
                                        <p:strVal val="visible"/>
                                      </p:to>
                                    </p:set>
                                    <p:animEffect transition="in" filter="fade">
                                      <p:cBhvr>
                                        <p:cTn id="63" dur="5000"/>
                                        <p:tgtEl>
                                          <p:spTgt spid="437"/>
                                        </p:tgtEl>
                                      </p:cBhvr>
                                    </p:animEffect>
                                  </p:childTnLst>
                                </p:cTn>
                              </p:par>
                            </p:childTnLst>
                          </p:cTn>
                        </p:par>
                        <p:par>
                          <p:cTn id="64" fill="hold">
                            <p:stCondLst>
                              <p:cond delay="42040"/>
                            </p:stCondLst>
                            <p:childTnLst>
                              <p:par>
                                <p:cTn id="65" presetID="10" presetClass="entr" presetSubtype="0" fill="hold" nodeType="afterEffect">
                                  <p:stCondLst>
                                    <p:cond delay="0"/>
                                  </p:stCondLst>
                                  <p:childTnLst>
                                    <p:set>
                                      <p:cBhvr>
                                        <p:cTn id="66" dur="1" fill="hold">
                                          <p:stCondLst>
                                            <p:cond delay="0"/>
                                          </p:stCondLst>
                                        </p:cTn>
                                        <p:tgtEl>
                                          <p:spTgt spid="441"/>
                                        </p:tgtEl>
                                        <p:attrNameLst>
                                          <p:attrName>style.visibility</p:attrName>
                                        </p:attrNameLst>
                                      </p:cBhvr>
                                      <p:to>
                                        <p:strVal val="visible"/>
                                      </p:to>
                                    </p:set>
                                    <p:animEffect transition="in" filter="fade">
                                      <p:cBhvr>
                                        <p:cTn id="67" dur="2232"/>
                                        <p:tgtEl>
                                          <p:spTgt spid="441"/>
                                        </p:tgtEl>
                                      </p:cBhvr>
                                    </p:animEffect>
                                  </p:childTnLst>
                                </p:cTn>
                              </p:par>
                            </p:childTnLst>
                          </p:cTn>
                        </p:par>
                        <p:par>
                          <p:cTn id="68" fill="hold">
                            <p:stCondLst>
                              <p:cond delay="44272"/>
                            </p:stCondLst>
                            <p:childTnLst>
                              <p:par>
                                <p:cTn id="69" presetID="10" presetClass="entr" presetSubtype="0" fill="hold" nodeType="afterEffect">
                                  <p:stCondLst>
                                    <p:cond delay="0"/>
                                  </p:stCondLst>
                                  <p:childTnLst>
                                    <p:set>
                                      <p:cBhvr>
                                        <p:cTn id="70" dur="1" fill="hold">
                                          <p:stCondLst>
                                            <p:cond delay="0"/>
                                          </p:stCondLst>
                                        </p:cTn>
                                        <p:tgtEl>
                                          <p:spTgt spid="431"/>
                                        </p:tgtEl>
                                        <p:attrNameLst>
                                          <p:attrName>style.visibility</p:attrName>
                                        </p:attrNameLst>
                                      </p:cBhvr>
                                      <p:to>
                                        <p:strVal val="visible"/>
                                      </p:to>
                                    </p:set>
                                    <p:animEffect transition="in" filter="fade">
                                      <p:cBhvr>
                                        <p:cTn id="71" dur="500"/>
                                        <p:tgtEl>
                                          <p:spTgt spid="4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p35"/>
          <p:cNvSpPr txBox="1">
            <a:spLocks noGrp="1"/>
          </p:cNvSpPr>
          <p:nvPr>
            <p:ph type="title"/>
          </p:nvPr>
        </p:nvSpPr>
        <p:spPr>
          <a:xfrm>
            <a:off x="252919" y="1123837"/>
            <a:ext cx="2947482" cy="460118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3600"/>
              <a:buFont typeface="Corbel"/>
              <a:buNone/>
            </a:pPr>
            <a:r>
              <a:rPr lang="en-US"/>
              <a:t>Summary</a:t>
            </a:r>
            <a:endParaRPr/>
          </a:p>
        </p:txBody>
      </p:sp>
      <p:sp>
        <p:nvSpPr>
          <p:cNvPr id="448" name="Google Shape;448;p35"/>
          <p:cNvSpPr txBox="1">
            <a:spLocks noGrp="1"/>
          </p:cNvSpPr>
          <p:nvPr>
            <p:ph type="sldNum" idx="12"/>
          </p:nvPr>
        </p:nvSpPr>
        <p:spPr>
          <a:xfrm>
            <a:off x="386178" y="6509034"/>
            <a:ext cx="590911" cy="321062"/>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23</a:t>
            </a:fld>
            <a:endParaRPr/>
          </a:p>
        </p:txBody>
      </p:sp>
      <p:sp>
        <p:nvSpPr>
          <p:cNvPr id="449" name="Google Shape;449;p35"/>
          <p:cNvSpPr txBox="1"/>
          <p:nvPr/>
        </p:nvSpPr>
        <p:spPr>
          <a:xfrm>
            <a:off x="3577766" y="510497"/>
            <a:ext cx="4788940"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000">
                <a:solidFill>
                  <a:srgbClr val="002060"/>
                </a:solidFill>
                <a:latin typeface="Corbel"/>
                <a:ea typeface="Corbel"/>
                <a:cs typeface="Corbel"/>
                <a:sym typeface="Corbel"/>
              </a:rPr>
              <a:t>Unit Summary</a:t>
            </a:r>
            <a:endParaRPr/>
          </a:p>
        </p:txBody>
      </p:sp>
      <p:sp>
        <p:nvSpPr>
          <p:cNvPr id="450" name="Google Shape;450;p35">
            <a:hlinkClick r:id="" action="ppaction://hlinkshowjump?jump=nextslide"/>
          </p:cNvPr>
          <p:cNvSpPr/>
          <p:nvPr/>
        </p:nvSpPr>
        <p:spPr>
          <a:xfrm>
            <a:off x="672109" y="6571882"/>
            <a:ext cx="590910" cy="210956"/>
          </a:xfrm>
          <a:prstGeom prst="homePlat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a:solidFill>
                  <a:schemeClr val="lt1"/>
                </a:solidFill>
                <a:latin typeface="Corbel"/>
                <a:ea typeface="Corbel"/>
                <a:cs typeface="Corbel"/>
                <a:sym typeface="Corbel"/>
              </a:rPr>
              <a:t>Next</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50"/>
                                        </p:tgtEl>
                                        <p:attrNameLst>
                                          <p:attrName>style.visibility</p:attrName>
                                        </p:attrNameLst>
                                      </p:cBhvr>
                                      <p:to>
                                        <p:strVal val="visible"/>
                                      </p:to>
                                    </p:set>
                                    <p:animEffect transition="in" filter="fade">
                                      <p:cBhvr>
                                        <p:cTn id="7" dur="500"/>
                                        <p:tgtEl>
                                          <p:spTgt spid="4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5"/>
          <p:cNvSpPr txBox="1">
            <a:spLocks noGrp="1"/>
          </p:cNvSpPr>
          <p:nvPr>
            <p:ph type="sldNum" idx="12"/>
          </p:nvPr>
        </p:nvSpPr>
        <p:spPr>
          <a:xfrm>
            <a:off x="386178" y="6509034"/>
            <a:ext cx="590911" cy="321062"/>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3</a:t>
            </a:fld>
            <a:endParaRPr/>
          </a:p>
        </p:txBody>
      </p:sp>
      <p:sp>
        <p:nvSpPr>
          <p:cNvPr id="112" name="Google Shape;112;p15"/>
          <p:cNvSpPr txBox="1"/>
          <p:nvPr/>
        </p:nvSpPr>
        <p:spPr>
          <a:xfrm>
            <a:off x="7658911" y="6211669"/>
            <a:ext cx="4533089" cy="646331"/>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3600">
                <a:solidFill>
                  <a:srgbClr val="D7F0F6"/>
                </a:solidFill>
                <a:latin typeface="Corbel"/>
                <a:ea typeface="Corbel"/>
                <a:cs typeface="Corbel"/>
                <a:sym typeface="Corbel"/>
              </a:rPr>
              <a:t>Hearing God’s Voice</a:t>
            </a:r>
            <a:endParaRPr/>
          </a:p>
        </p:txBody>
      </p:sp>
      <p:sp>
        <p:nvSpPr>
          <p:cNvPr id="113" name="Google Shape;113;p15"/>
          <p:cNvSpPr txBox="1"/>
          <p:nvPr/>
        </p:nvSpPr>
        <p:spPr>
          <a:xfrm>
            <a:off x="3867912" y="3538049"/>
            <a:ext cx="2050561"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000">
                <a:solidFill>
                  <a:schemeClr val="dk1"/>
                </a:solidFill>
                <a:latin typeface="Corbel"/>
                <a:ea typeface="Corbel"/>
                <a:cs typeface="Corbel"/>
                <a:sym typeface="Corbel"/>
              </a:rPr>
              <a:t>Unit 1</a:t>
            </a:r>
            <a:endParaRPr/>
          </a:p>
        </p:txBody>
      </p:sp>
      <p:sp>
        <p:nvSpPr>
          <p:cNvPr id="114" name="Google Shape;114;p15">
            <a:hlinkClick r:id="" action="ppaction://hlinkshowjump?jump=nextslide"/>
          </p:cNvPr>
          <p:cNvSpPr/>
          <p:nvPr/>
        </p:nvSpPr>
        <p:spPr>
          <a:xfrm>
            <a:off x="672109" y="6571882"/>
            <a:ext cx="590910" cy="210956"/>
          </a:xfrm>
          <a:prstGeom prst="homePlat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a:solidFill>
                  <a:schemeClr val="lt1"/>
                </a:solidFill>
                <a:latin typeface="Corbel"/>
                <a:ea typeface="Corbel"/>
                <a:cs typeface="Corbel"/>
                <a:sym typeface="Corbel"/>
              </a:rPr>
              <a:t>Next</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fade">
                                      <p:cBhvr>
                                        <p:cTn id="7" dur="5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pic>
        <p:nvPicPr>
          <p:cNvPr id="120" name="Google Shape;120;p16"/>
          <p:cNvPicPr preferRelativeResize="0"/>
          <p:nvPr/>
        </p:nvPicPr>
        <p:blipFill rotWithShape="1">
          <a:blip r:embed="rId3">
            <a:alphaModFix/>
          </a:blip>
          <a:srcRect/>
          <a:stretch/>
        </p:blipFill>
        <p:spPr>
          <a:xfrm>
            <a:off x="3426689" y="761662"/>
            <a:ext cx="8405093" cy="5321808"/>
          </a:xfrm>
          <a:prstGeom prst="rect">
            <a:avLst/>
          </a:prstGeom>
          <a:noFill/>
          <a:ln>
            <a:noFill/>
          </a:ln>
        </p:spPr>
      </p:pic>
      <p:sp>
        <p:nvSpPr>
          <p:cNvPr id="121" name="Google Shape;121;p16"/>
          <p:cNvSpPr txBox="1">
            <a:spLocks noGrp="1"/>
          </p:cNvSpPr>
          <p:nvPr>
            <p:ph type="title"/>
          </p:nvPr>
        </p:nvSpPr>
        <p:spPr>
          <a:xfrm>
            <a:off x="252919" y="1123837"/>
            <a:ext cx="2947482" cy="460118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3600"/>
              <a:buFont typeface="Corbel"/>
              <a:buNone/>
            </a:pPr>
            <a:r>
              <a:rPr lang="en-US"/>
              <a:t>Introduction</a:t>
            </a:r>
            <a:endParaRPr/>
          </a:p>
        </p:txBody>
      </p:sp>
      <p:sp>
        <p:nvSpPr>
          <p:cNvPr id="122" name="Google Shape;122;p16"/>
          <p:cNvSpPr txBox="1">
            <a:spLocks noGrp="1"/>
          </p:cNvSpPr>
          <p:nvPr>
            <p:ph type="body" idx="4294967295"/>
          </p:nvPr>
        </p:nvSpPr>
        <p:spPr>
          <a:xfrm>
            <a:off x="3662597" y="894478"/>
            <a:ext cx="7732712" cy="835025"/>
          </a:xfrm>
          <a:prstGeom prst="rect">
            <a:avLst/>
          </a:prstGeom>
          <a:solidFill>
            <a:srgbClr val="B0E3ED">
              <a:alpha val="83921"/>
            </a:srgbClr>
          </a:solidFill>
          <a:ln>
            <a:noFill/>
          </a:ln>
        </p:spPr>
        <p:txBody>
          <a:bodyPr spcFirstLastPara="1" wrap="square" lIns="91425" tIns="45700" rIns="91425" bIns="45700" anchor="ctr" anchorCtr="0">
            <a:noAutofit/>
          </a:bodyPr>
          <a:lstStyle/>
          <a:p>
            <a:pPr marL="0" marR="0" lvl="0" indent="0" algn="just" rtl="0">
              <a:lnSpc>
                <a:spcPct val="90000"/>
              </a:lnSpc>
              <a:spcBef>
                <a:spcPts val="0"/>
              </a:spcBef>
              <a:spcAft>
                <a:spcPts val="0"/>
              </a:spcAft>
              <a:buSzPts val="1500"/>
              <a:buNone/>
            </a:pPr>
            <a:endParaRPr sz="1500">
              <a:latin typeface="Calibri"/>
              <a:ea typeface="Calibri"/>
              <a:cs typeface="Calibri"/>
              <a:sym typeface="Calibri"/>
            </a:endParaRPr>
          </a:p>
          <a:p>
            <a:pPr marL="0" marR="0" lvl="0" indent="0" algn="just" rtl="0">
              <a:lnSpc>
                <a:spcPct val="90000"/>
              </a:lnSpc>
              <a:spcBef>
                <a:spcPts val="0"/>
              </a:spcBef>
              <a:spcAft>
                <a:spcPts val="0"/>
              </a:spcAft>
              <a:buSzPts val="1500"/>
              <a:buNone/>
            </a:pPr>
            <a:r>
              <a:rPr lang="en-US" sz="1500">
                <a:latin typeface="Calibri"/>
                <a:ea typeface="Calibri"/>
                <a:cs typeface="Calibri"/>
                <a:sym typeface="Calibri"/>
              </a:rPr>
              <a:t>John 10:27:</a:t>
            </a:r>
            <a:endParaRPr/>
          </a:p>
          <a:p>
            <a:pPr marL="0" marR="0" lvl="0" indent="0" algn="just" rtl="0">
              <a:lnSpc>
                <a:spcPct val="90000"/>
              </a:lnSpc>
              <a:spcBef>
                <a:spcPts val="0"/>
              </a:spcBef>
              <a:spcAft>
                <a:spcPts val="0"/>
              </a:spcAft>
              <a:buSzPts val="1500"/>
              <a:buNone/>
            </a:pPr>
            <a:endParaRPr sz="1500">
              <a:latin typeface="Calibri"/>
              <a:ea typeface="Calibri"/>
              <a:cs typeface="Calibri"/>
              <a:sym typeface="Calibri"/>
            </a:endParaRPr>
          </a:p>
          <a:p>
            <a:pPr marL="0" marR="0" lvl="0" indent="0" algn="just" rtl="0">
              <a:lnSpc>
                <a:spcPct val="90000"/>
              </a:lnSpc>
              <a:spcBef>
                <a:spcPts val="0"/>
              </a:spcBef>
              <a:spcAft>
                <a:spcPts val="0"/>
              </a:spcAft>
              <a:buSzPts val="1500"/>
              <a:buNone/>
            </a:pPr>
            <a:r>
              <a:rPr lang="en-US" sz="1500" b="1" i="1">
                <a:latin typeface="Calibri"/>
                <a:ea typeface="Calibri"/>
                <a:cs typeface="Calibri"/>
                <a:sym typeface="Calibri"/>
              </a:rPr>
              <a:t>My sheep hear my voice</a:t>
            </a:r>
            <a:r>
              <a:rPr lang="en-US" sz="1500" i="1">
                <a:latin typeface="Calibri"/>
                <a:ea typeface="Calibri"/>
                <a:cs typeface="Calibri"/>
                <a:sym typeface="Calibri"/>
              </a:rPr>
              <a:t>, and I know them, and they follow me.</a:t>
            </a:r>
            <a:endParaRPr/>
          </a:p>
          <a:p>
            <a:pPr marL="0" marR="0" lvl="0" indent="0" algn="just" rtl="0">
              <a:lnSpc>
                <a:spcPct val="90000"/>
              </a:lnSpc>
              <a:spcBef>
                <a:spcPts val="0"/>
              </a:spcBef>
              <a:spcAft>
                <a:spcPts val="0"/>
              </a:spcAft>
              <a:buSzPts val="1500"/>
              <a:buNone/>
            </a:pPr>
            <a:endParaRPr sz="1500" i="1">
              <a:latin typeface="Calibri"/>
              <a:ea typeface="Calibri"/>
              <a:cs typeface="Calibri"/>
              <a:sym typeface="Calibri"/>
            </a:endParaRPr>
          </a:p>
        </p:txBody>
      </p:sp>
      <p:sp>
        <p:nvSpPr>
          <p:cNvPr id="123" name="Google Shape;123;p16"/>
          <p:cNvSpPr txBox="1"/>
          <p:nvPr/>
        </p:nvSpPr>
        <p:spPr>
          <a:xfrm>
            <a:off x="3663127" y="1902025"/>
            <a:ext cx="7732182" cy="1302026"/>
          </a:xfrm>
          <a:prstGeom prst="rect">
            <a:avLst/>
          </a:prstGeom>
          <a:solidFill>
            <a:srgbClr val="B0E3ED">
              <a:alpha val="83921"/>
            </a:srgbClr>
          </a:solidFill>
          <a:ln>
            <a:noFill/>
          </a:ln>
        </p:spPr>
        <p:txBody>
          <a:bodyPr spcFirstLastPara="1" wrap="square" lIns="91425" tIns="45700" rIns="91425" bIns="45700" anchor="ctr" anchorCtr="0">
            <a:noAutofit/>
          </a:bodyPr>
          <a:lstStyle/>
          <a:p>
            <a:pPr marL="0" marR="0" lvl="0" indent="0" algn="just" rtl="0">
              <a:lnSpc>
                <a:spcPct val="90000"/>
              </a:lnSpc>
              <a:spcBef>
                <a:spcPts val="0"/>
              </a:spcBef>
              <a:spcAft>
                <a:spcPts val="0"/>
              </a:spcAft>
              <a:buClr>
                <a:schemeClr val="accent1"/>
              </a:buClr>
              <a:buSzPts val="1500"/>
              <a:buFont typeface="Noto Sans Symbols"/>
              <a:buNone/>
            </a:pPr>
            <a:endParaRPr sz="1500">
              <a:solidFill>
                <a:srgbClr val="595959"/>
              </a:solidFill>
              <a:latin typeface="Calibri"/>
              <a:ea typeface="Calibri"/>
              <a:cs typeface="Calibri"/>
              <a:sym typeface="Calibri"/>
            </a:endParaRPr>
          </a:p>
          <a:p>
            <a:pPr marL="0" marR="0" lvl="0" indent="0" algn="just" rtl="0">
              <a:lnSpc>
                <a:spcPct val="90000"/>
              </a:lnSpc>
              <a:spcBef>
                <a:spcPts val="0"/>
              </a:spcBef>
              <a:spcAft>
                <a:spcPts val="0"/>
              </a:spcAft>
              <a:buClr>
                <a:schemeClr val="accent1"/>
              </a:buClr>
              <a:buSzPts val="1500"/>
              <a:buFont typeface="Noto Sans Symbols"/>
              <a:buNone/>
            </a:pPr>
            <a:r>
              <a:rPr lang="en-US" sz="1500">
                <a:solidFill>
                  <a:srgbClr val="595959"/>
                </a:solidFill>
                <a:latin typeface="Calibri"/>
                <a:ea typeface="Calibri"/>
                <a:cs typeface="Calibri"/>
                <a:sym typeface="Calibri"/>
              </a:rPr>
              <a:t>Revelation 3:20:</a:t>
            </a:r>
            <a:endParaRPr/>
          </a:p>
          <a:p>
            <a:pPr marL="0" marR="0" lvl="0" indent="0" algn="just" rtl="0">
              <a:lnSpc>
                <a:spcPct val="90000"/>
              </a:lnSpc>
              <a:spcBef>
                <a:spcPts val="0"/>
              </a:spcBef>
              <a:spcAft>
                <a:spcPts val="0"/>
              </a:spcAft>
              <a:buClr>
                <a:schemeClr val="accent1"/>
              </a:buClr>
              <a:buSzPts val="1500"/>
              <a:buFont typeface="Noto Sans Symbols"/>
              <a:buNone/>
            </a:pPr>
            <a:endParaRPr sz="1500">
              <a:solidFill>
                <a:srgbClr val="595959"/>
              </a:solidFill>
              <a:latin typeface="Calibri"/>
              <a:ea typeface="Calibri"/>
              <a:cs typeface="Calibri"/>
              <a:sym typeface="Calibri"/>
            </a:endParaRPr>
          </a:p>
          <a:p>
            <a:pPr marL="0" marR="0" lvl="0" indent="0" algn="just" rtl="0">
              <a:lnSpc>
                <a:spcPct val="90000"/>
              </a:lnSpc>
              <a:spcBef>
                <a:spcPts val="0"/>
              </a:spcBef>
              <a:spcAft>
                <a:spcPts val="0"/>
              </a:spcAft>
              <a:buClr>
                <a:schemeClr val="accent1"/>
              </a:buClr>
              <a:buSzPts val="1500"/>
              <a:buFont typeface="Noto Sans Symbols"/>
              <a:buNone/>
            </a:pPr>
            <a:r>
              <a:rPr lang="en-US" sz="1500" i="1">
                <a:solidFill>
                  <a:srgbClr val="595959"/>
                </a:solidFill>
                <a:latin typeface="Calibri"/>
                <a:ea typeface="Calibri"/>
                <a:cs typeface="Calibri"/>
                <a:sym typeface="Calibri"/>
              </a:rPr>
              <a:t>Behold, I stand at the door, and knock; </a:t>
            </a:r>
            <a:r>
              <a:rPr lang="en-US" sz="1500" b="1" i="1">
                <a:solidFill>
                  <a:srgbClr val="595959"/>
                </a:solidFill>
                <a:latin typeface="Calibri"/>
                <a:ea typeface="Calibri"/>
                <a:cs typeface="Calibri"/>
                <a:sym typeface="Calibri"/>
              </a:rPr>
              <a:t>if any man hear my voice, and open the door, I will come in to him,</a:t>
            </a:r>
            <a:r>
              <a:rPr lang="en-US" sz="1500" i="1">
                <a:solidFill>
                  <a:srgbClr val="595959"/>
                </a:solidFill>
                <a:latin typeface="Calibri"/>
                <a:ea typeface="Calibri"/>
                <a:cs typeface="Calibri"/>
                <a:sym typeface="Calibri"/>
              </a:rPr>
              <a:t> and will sup with him, and he with me.</a:t>
            </a:r>
            <a:endParaRPr/>
          </a:p>
          <a:p>
            <a:pPr marL="0" marR="0" lvl="0" indent="0" algn="just" rtl="0">
              <a:lnSpc>
                <a:spcPct val="90000"/>
              </a:lnSpc>
              <a:spcBef>
                <a:spcPts val="0"/>
              </a:spcBef>
              <a:spcAft>
                <a:spcPts val="0"/>
              </a:spcAft>
              <a:buClr>
                <a:schemeClr val="accent1"/>
              </a:buClr>
              <a:buSzPts val="1500"/>
              <a:buFont typeface="Noto Sans Symbols"/>
              <a:buNone/>
            </a:pPr>
            <a:endParaRPr sz="1500" i="1">
              <a:solidFill>
                <a:srgbClr val="595959"/>
              </a:solidFill>
              <a:latin typeface="Calibri"/>
              <a:ea typeface="Calibri"/>
              <a:cs typeface="Calibri"/>
              <a:sym typeface="Calibri"/>
            </a:endParaRPr>
          </a:p>
        </p:txBody>
      </p:sp>
      <p:sp>
        <p:nvSpPr>
          <p:cNvPr id="124" name="Google Shape;124;p16"/>
          <p:cNvSpPr txBox="1"/>
          <p:nvPr/>
        </p:nvSpPr>
        <p:spPr>
          <a:xfrm>
            <a:off x="3663127" y="3355178"/>
            <a:ext cx="7732182" cy="1570382"/>
          </a:xfrm>
          <a:prstGeom prst="rect">
            <a:avLst/>
          </a:prstGeom>
          <a:solidFill>
            <a:srgbClr val="B0E3ED">
              <a:alpha val="83921"/>
            </a:srgbClr>
          </a:solidFill>
          <a:ln>
            <a:noFill/>
          </a:ln>
        </p:spPr>
        <p:txBody>
          <a:bodyPr spcFirstLastPara="1" wrap="square" lIns="91425" tIns="45700" rIns="91425" bIns="45700" anchor="ctr" anchorCtr="0">
            <a:noAutofit/>
          </a:bodyPr>
          <a:lstStyle/>
          <a:p>
            <a:pPr marL="0" marR="0" lvl="0" indent="0" algn="just" rtl="0">
              <a:lnSpc>
                <a:spcPct val="90000"/>
              </a:lnSpc>
              <a:spcBef>
                <a:spcPts val="0"/>
              </a:spcBef>
              <a:spcAft>
                <a:spcPts val="0"/>
              </a:spcAft>
              <a:buClr>
                <a:schemeClr val="accent1"/>
              </a:buClr>
              <a:buSzPts val="1500"/>
              <a:buFont typeface="Noto Sans Symbols"/>
              <a:buNone/>
            </a:pPr>
            <a:r>
              <a:rPr lang="en-US" sz="1500">
                <a:solidFill>
                  <a:srgbClr val="595959"/>
                </a:solidFill>
                <a:latin typeface="Calibri"/>
                <a:ea typeface="Calibri"/>
                <a:cs typeface="Calibri"/>
                <a:sym typeface="Calibri"/>
              </a:rPr>
              <a:t>Mosiah 11:128 &amp; 136:</a:t>
            </a:r>
            <a:endParaRPr/>
          </a:p>
          <a:p>
            <a:pPr marL="0" marR="0" lvl="0" indent="0" algn="just" rtl="0">
              <a:lnSpc>
                <a:spcPct val="90000"/>
              </a:lnSpc>
              <a:spcBef>
                <a:spcPts val="0"/>
              </a:spcBef>
              <a:spcAft>
                <a:spcPts val="0"/>
              </a:spcAft>
              <a:buClr>
                <a:schemeClr val="accent1"/>
              </a:buClr>
              <a:buSzPts val="1500"/>
              <a:buFont typeface="Noto Sans Symbols"/>
              <a:buNone/>
            </a:pPr>
            <a:endParaRPr sz="1500">
              <a:solidFill>
                <a:srgbClr val="595959"/>
              </a:solidFill>
              <a:latin typeface="Calibri"/>
              <a:ea typeface="Calibri"/>
              <a:cs typeface="Calibri"/>
              <a:sym typeface="Calibri"/>
            </a:endParaRPr>
          </a:p>
          <a:p>
            <a:pPr marL="0" marR="0" lvl="0" indent="0" algn="just" rtl="0">
              <a:lnSpc>
                <a:spcPct val="90000"/>
              </a:lnSpc>
              <a:spcBef>
                <a:spcPts val="0"/>
              </a:spcBef>
              <a:spcAft>
                <a:spcPts val="0"/>
              </a:spcAft>
              <a:buClr>
                <a:schemeClr val="accent1"/>
              </a:buClr>
              <a:buSzPts val="1500"/>
              <a:buFont typeface="Noto Sans Symbols"/>
              <a:buNone/>
            </a:pPr>
            <a:r>
              <a:rPr lang="en-US" sz="1500" i="1">
                <a:solidFill>
                  <a:srgbClr val="595959"/>
                </a:solidFill>
                <a:latin typeface="Calibri"/>
                <a:ea typeface="Calibri"/>
                <a:cs typeface="Calibri"/>
                <a:sym typeface="Calibri"/>
              </a:rPr>
              <a:t>And </a:t>
            </a:r>
            <a:r>
              <a:rPr lang="en-US" sz="1500" b="1" i="1">
                <a:solidFill>
                  <a:srgbClr val="595959"/>
                </a:solidFill>
                <a:latin typeface="Calibri"/>
                <a:ea typeface="Calibri"/>
                <a:cs typeface="Calibri"/>
                <a:sym typeface="Calibri"/>
              </a:rPr>
              <a:t>he that will hear my voice, shall be my sheep</a:t>
            </a:r>
            <a:r>
              <a:rPr lang="en-US" sz="1500" i="1">
                <a:solidFill>
                  <a:srgbClr val="595959"/>
                </a:solidFill>
                <a:latin typeface="Calibri"/>
                <a:ea typeface="Calibri"/>
                <a:cs typeface="Calibri"/>
                <a:sym typeface="Calibri"/>
              </a:rPr>
              <a:t>; and him shall ye receive into the church; and him will I also receive . . . Therefore I say unto you, that he that will not hear my voice, the same shall ye not receive into my church, for him I will not receive at the last day.</a:t>
            </a:r>
            <a:endParaRPr/>
          </a:p>
          <a:p>
            <a:pPr marL="0" marR="0" lvl="0" indent="0" algn="just" rtl="0">
              <a:lnSpc>
                <a:spcPct val="90000"/>
              </a:lnSpc>
              <a:spcBef>
                <a:spcPts val="0"/>
              </a:spcBef>
              <a:spcAft>
                <a:spcPts val="0"/>
              </a:spcAft>
              <a:buClr>
                <a:schemeClr val="accent1"/>
              </a:buClr>
              <a:buSzPts val="1500"/>
              <a:buFont typeface="Noto Sans Symbols"/>
              <a:buNone/>
            </a:pPr>
            <a:endParaRPr sz="1500">
              <a:solidFill>
                <a:srgbClr val="595959"/>
              </a:solidFill>
              <a:latin typeface="Calibri"/>
              <a:ea typeface="Calibri"/>
              <a:cs typeface="Calibri"/>
              <a:sym typeface="Calibri"/>
            </a:endParaRPr>
          </a:p>
        </p:txBody>
      </p:sp>
      <p:sp>
        <p:nvSpPr>
          <p:cNvPr id="125" name="Google Shape;125;p16"/>
          <p:cNvSpPr txBox="1"/>
          <p:nvPr/>
        </p:nvSpPr>
        <p:spPr>
          <a:xfrm>
            <a:off x="3663127" y="5108714"/>
            <a:ext cx="7732182" cy="834887"/>
          </a:xfrm>
          <a:prstGeom prst="rect">
            <a:avLst/>
          </a:prstGeom>
          <a:solidFill>
            <a:srgbClr val="B0E3ED">
              <a:alpha val="83921"/>
            </a:srgbClr>
          </a:solidFill>
          <a:ln>
            <a:noFill/>
          </a:ln>
        </p:spPr>
        <p:txBody>
          <a:bodyPr spcFirstLastPara="1" wrap="square" lIns="91425" tIns="45700" rIns="91425" bIns="45700" anchor="ctr" anchorCtr="0">
            <a:noAutofit/>
          </a:bodyPr>
          <a:lstStyle/>
          <a:p>
            <a:pPr marL="0" marR="0" lvl="0" indent="0" algn="just" rtl="0">
              <a:lnSpc>
                <a:spcPct val="90000"/>
              </a:lnSpc>
              <a:spcBef>
                <a:spcPts val="0"/>
              </a:spcBef>
              <a:spcAft>
                <a:spcPts val="0"/>
              </a:spcAft>
              <a:buClr>
                <a:schemeClr val="accent1"/>
              </a:buClr>
              <a:buSzPts val="1500"/>
              <a:buFont typeface="Noto Sans Symbols"/>
              <a:buNone/>
            </a:pPr>
            <a:endParaRPr sz="1500">
              <a:solidFill>
                <a:srgbClr val="595959"/>
              </a:solidFill>
              <a:latin typeface="Calibri"/>
              <a:ea typeface="Calibri"/>
              <a:cs typeface="Calibri"/>
              <a:sym typeface="Calibri"/>
            </a:endParaRPr>
          </a:p>
          <a:p>
            <a:pPr marL="0" marR="0" lvl="0" indent="0" algn="just" rtl="0">
              <a:lnSpc>
                <a:spcPct val="90000"/>
              </a:lnSpc>
              <a:spcBef>
                <a:spcPts val="0"/>
              </a:spcBef>
              <a:spcAft>
                <a:spcPts val="0"/>
              </a:spcAft>
              <a:buClr>
                <a:schemeClr val="accent1"/>
              </a:buClr>
              <a:buSzPts val="1500"/>
              <a:buFont typeface="Noto Sans Symbols"/>
              <a:buNone/>
            </a:pPr>
            <a:r>
              <a:rPr lang="en-US" sz="1500">
                <a:solidFill>
                  <a:srgbClr val="595959"/>
                </a:solidFill>
                <a:latin typeface="Calibri"/>
                <a:ea typeface="Calibri"/>
                <a:cs typeface="Calibri"/>
                <a:sym typeface="Calibri"/>
              </a:rPr>
              <a:t>Jeremiah 33:3:</a:t>
            </a:r>
            <a:endParaRPr/>
          </a:p>
          <a:p>
            <a:pPr marL="0" marR="0" lvl="0" indent="0" algn="just" rtl="0">
              <a:lnSpc>
                <a:spcPct val="90000"/>
              </a:lnSpc>
              <a:spcBef>
                <a:spcPts val="0"/>
              </a:spcBef>
              <a:spcAft>
                <a:spcPts val="0"/>
              </a:spcAft>
              <a:buClr>
                <a:schemeClr val="accent1"/>
              </a:buClr>
              <a:buSzPts val="1500"/>
              <a:buFont typeface="Noto Sans Symbols"/>
              <a:buNone/>
            </a:pPr>
            <a:endParaRPr sz="1500">
              <a:solidFill>
                <a:srgbClr val="595959"/>
              </a:solidFill>
              <a:latin typeface="Calibri"/>
              <a:ea typeface="Calibri"/>
              <a:cs typeface="Calibri"/>
              <a:sym typeface="Calibri"/>
            </a:endParaRPr>
          </a:p>
          <a:p>
            <a:pPr marL="0" marR="0" lvl="0" indent="0" algn="just" rtl="0">
              <a:lnSpc>
                <a:spcPct val="90000"/>
              </a:lnSpc>
              <a:spcBef>
                <a:spcPts val="0"/>
              </a:spcBef>
              <a:spcAft>
                <a:spcPts val="0"/>
              </a:spcAft>
              <a:buClr>
                <a:schemeClr val="accent1"/>
              </a:buClr>
              <a:buSzPts val="1500"/>
              <a:buFont typeface="Noto Sans Symbols"/>
              <a:buNone/>
            </a:pPr>
            <a:r>
              <a:rPr lang="en-US" sz="1500" i="1">
                <a:solidFill>
                  <a:srgbClr val="595959"/>
                </a:solidFill>
                <a:latin typeface="Calibri"/>
                <a:ea typeface="Calibri"/>
                <a:cs typeface="Calibri"/>
                <a:sym typeface="Calibri"/>
              </a:rPr>
              <a:t>Call unto me, and </a:t>
            </a:r>
            <a:r>
              <a:rPr lang="en-US" sz="1500" b="1" i="1">
                <a:solidFill>
                  <a:srgbClr val="595959"/>
                </a:solidFill>
                <a:latin typeface="Calibri"/>
                <a:ea typeface="Calibri"/>
                <a:cs typeface="Calibri"/>
                <a:sym typeface="Calibri"/>
              </a:rPr>
              <a:t>I will answer thee, and show thee great and mighty things</a:t>
            </a:r>
            <a:r>
              <a:rPr lang="en-US" sz="1500" i="1">
                <a:solidFill>
                  <a:srgbClr val="595959"/>
                </a:solidFill>
                <a:latin typeface="Calibri"/>
                <a:ea typeface="Calibri"/>
                <a:cs typeface="Calibri"/>
                <a:sym typeface="Calibri"/>
              </a:rPr>
              <a:t>, which thou knowest not.</a:t>
            </a:r>
            <a:endParaRPr/>
          </a:p>
          <a:p>
            <a:pPr marL="0" marR="0" lvl="0" indent="0" algn="just" rtl="0">
              <a:lnSpc>
                <a:spcPct val="90000"/>
              </a:lnSpc>
              <a:spcBef>
                <a:spcPts val="0"/>
              </a:spcBef>
              <a:spcAft>
                <a:spcPts val="0"/>
              </a:spcAft>
              <a:buClr>
                <a:schemeClr val="accent1"/>
              </a:buClr>
              <a:buSzPts val="1500"/>
              <a:buFont typeface="Noto Sans Symbols"/>
              <a:buNone/>
            </a:pPr>
            <a:endParaRPr sz="1500" i="1">
              <a:solidFill>
                <a:srgbClr val="595959"/>
              </a:solidFill>
              <a:latin typeface="Calibri"/>
              <a:ea typeface="Calibri"/>
              <a:cs typeface="Calibri"/>
              <a:sym typeface="Calibri"/>
            </a:endParaRPr>
          </a:p>
        </p:txBody>
      </p:sp>
      <p:sp>
        <p:nvSpPr>
          <p:cNvPr id="126" name="Google Shape;126;p16"/>
          <p:cNvSpPr txBox="1">
            <a:spLocks noGrp="1"/>
          </p:cNvSpPr>
          <p:nvPr>
            <p:ph type="sldNum" idx="12"/>
          </p:nvPr>
        </p:nvSpPr>
        <p:spPr>
          <a:xfrm>
            <a:off x="386178" y="6509034"/>
            <a:ext cx="590911" cy="321062"/>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4</a:t>
            </a:fld>
            <a:endParaRPr/>
          </a:p>
        </p:txBody>
      </p:sp>
      <p:sp>
        <p:nvSpPr>
          <p:cNvPr id="127" name="Google Shape;127;p16">
            <a:hlinkClick r:id="" action="ppaction://hlinkshowjump?jump=nextslide"/>
          </p:cNvPr>
          <p:cNvSpPr/>
          <p:nvPr/>
        </p:nvSpPr>
        <p:spPr>
          <a:xfrm>
            <a:off x="672109" y="6571882"/>
            <a:ext cx="590910" cy="210956"/>
          </a:xfrm>
          <a:prstGeom prst="homePlat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a:solidFill>
                  <a:schemeClr val="lt1"/>
                </a:solidFill>
                <a:latin typeface="Corbel"/>
                <a:ea typeface="Corbel"/>
                <a:cs typeface="Corbel"/>
                <a:sym typeface="Corbel"/>
              </a:rPr>
              <a:t>Next</a:t>
            </a:r>
            <a:endParaRPr/>
          </a:p>
        </p:txBody>
      </p:sp>
      <p:pic>
        <p:nvPicPr>
          <p:cNvPr id="128" name="Google Shape;128;p16"/>
          <p:cNvPicPr preferRelativeResize="0"/>
          <p:nvPr/>
        </p:nvPicPr>
        <p:blipFill rotWithShape="1">
          <a:blip r:embed="rId4">
            <a:alphaModFix/>
          </a:blip>
          <a:srcRect/>
          <a:stretch/>
        </p:blipFill>
        <p:spPr>
          <a:xfrm>
            <a:off x="-1006779" y="237285"/>
            <a:ext cx="609600" cy="609600"/>
          </a:xfrm>
          <a:prstGeom prst="rect">
            <a:avLst/>
          </a:prstGeom>
          <a:noFill/>
          <a:ln>
            <a:noFill/>
          </a:ln>
        </p:spPr>
      </p:pic>
      <p:pic>
        <p:nvPicPr>
          <p:cNvPr id="129" name="Google Shape;129;p16"/>
          <p:cNvPicPr preferRelativeResize="0"/>
          <p:nvPr/>
        </p:nvPicPr>
        <p:blipFill rotWithShape="1">
          <a:blip r:embed="rId4">
            <a:alphaModFix/>
          </a:blip>
          <a:srcRect/>
          <a:stretch/>
        </p:blipFill>
        <p:spPr>
          <a:xfrm>
            <a:off x="-1097954" y="919026"/>
            <a:ext cx="609600" cy="609600"/>
          </a:xfrm>
          <a:prstGeom prst="rect">
            <a:avLst/>
          </a:prstGeom>
          <a:noFill/>
          <a:ln>
            <a:noFill/>
          </a:ln>
        </p:spPr>
      </p:pic>
      <p:pic>
        <p:nvPicPr>
          <p:cNvPr id="130" name="Google Shape;130;p16"/>
          <p:cNvPicPr preferRelativeResize="0"/>
          <p:nvPr/>
        </p:nvPicPr>
        <p:blipFill rotWithShape="1">
          <a:blip r:embed="rId4">
            <a:alphaModFix/>
          </a:blip>
          <a:srcRect/>
          <a:stretch/>
        </p:blipFill>
        <p:spPr>
          <a:xfrm>
            <a:off x="-1184517" y="2300306"/>
            <a:ext cx="609600" cy="609600"/>
          </a:xfrm>
          <a:prstGeom prst="rect">
            <a:avLst/>
          </a:prstGeom>
          <a:noFill/>
          <a:ln>
            <a:noFill/>
          </a:ln>
        </p:spPr>
      </p:pic>
      <p:pic>
        <p:nvPicPr>
          <p:cNvPr id="131" name="Google Shape;131;p16"/>
          <p:cNvPicPr preferRelativeResize="0"/>
          <p:nvPr/>
        </p:nvPicPr>
        <p:blipFill rotWithShape="1">
          <a:blip r:embed="rId4">
            <a:alphaModFix/>
          </a:blip>
          <a:srcRect/>
          <a:stretch/>
        </p:blipFill>
        <p:spPr>
          <a:xfrm>
            <a:off x="-1311579" y="3778428"/>
            <a:ext cx="609600" cy="609600"/>
          </a:xfrm>
          <a:prstGeom prst="rect">
            <a:avLst/>
          </a:prstGeom>
          <a:noFill/>
          <a:ln>
            <a:noFill/>
          </a:ln>
        </p:spPr>
      </p:pic>
      <p:pic>
        <p:nvPicPr>
          <p:cNvPr id="132" name="Google Shape;132;p16"/>
          <p:cNvPicPr preferRelativeResize="0"/>
          <p:nvPr/>
        </p:nvPicPr>
        <p:blipFill rotWithShape="1">
          <a:blip r:embed="rId4">
            <a:alphaModFix/>
          </a:blip>
          <a:srcRect/>
          <a:stretch/>
        </p:blipFill>
        <p:spPr>
          <a:xfrm>
            <a:off x="-1311579" y="5123997"/>
            <a:ext cx="609600" cy="609600"/>
          </a:xfrm>
          <a:prstGeom prst="rect">
            <a:avLst/>
          </a:prstGeom>
          <a:noFill/>
          <a:ln>
            <a:noFill/>
          </a:ln>
        </p:spPr>
      </p:pic>
      <p:pic>
        <p:nvPicPr>
          <p:cNvPr id="133" name="Google Shape;133;p16"/>
          <p:cNvPicPr preferRelativeResize="0"/>
          <p:nvPr/>
        </p:nvPicPr>
        <p:blipFill rotWithShape="1">
          <a:blip r:embed="rId4">
            <a:alphaModFix/>
          </a:blip>
          <a:srcRect/>
          <a:stretch/>
        </p:blipFill>
        <p:spPr>
          <a:xfrm>
            <a:off x="-761708" y="1528626"/>
            <a:ext cx="609600" cy="609600"/>
          </a:xfrm>
          <a:prstGeom prst="rect">
            <a:avLst/>
          </a:prstGeom>
          <a:noFill/>
          <a:ln>
            <a:noFill/>
          </a:ln>
        </p:spPr>
      </p:pic>
      <p:pic>
        <p:nvPicPr>
          <p:cNvPr id="134" name="Google Shape;134;p16"/>
          <p:cNvPicPr preferRelativeResize="0"/>
          <p:nvPr/>
        </p:nvPicPr>
        <p:blipFill rotWithShape="1">
          <a:blip r:embed="rId4">
            <a:alphaModFix/>
          </a:blip>
          <a:srcRect/>
          <a:stretch/>
        </p:blipFill>
        <p:spPr>
          <a:xfrm>
            <a:off x="-793154" y="2872494"/>
            <a:ext cx="609600" cy="609600"/>
          </a:xfrm>
          <a:prstGeom prst="rect">
            <a:avLst/>
          </a:prstGeom>
          <a:noFill/>
          <a:ln>
            <a:noFill/>
          </a:ln>
        </p:spPr>
      </p:pic>
      <p:pic>
        <p:nvPicPr>
          <p:cNvPr id="135" name="Google Shape;135;p16"/>
          <p:cNvPicPr preferRelativeResize="0"/>
          <p:nvPr/>
        </p:nvPicPr>
        <p:blipFill rotWithShape="1">
          <a:blip r:embed="rId4">
            <a:alphaModFix/>
          </a:blip>
          <a:srcRect/>
          <a:stretch/>
        </p:blipFill>
        <p:spPr>
          <a:xfrm>
            <a:off x="-834130" y="4212667"/>
            <a:ext cx="609600" cy="609600"/>
          </a:xfrm>
          <a:prstGeom prst="rect">
            <a:avLst/>
          </a:prstGeom>
          <a:noFill/>
          <a:ln>
            <a:noFill/>
          </a:ln>
        </p:spPr>
      </p:pic>
      <p:pic>
        <p:nvPicPr>
          <p:cNvPr id="136" name="Google Shape;136;p16"/>
          <p:cNvPicPr preferRelativeResize="0"/>
          <p:nvPr/>
        </p:nvPicPr>
        <p:blipFill rotWithShape="1">
          <a:blip r:embed="rId4">
            <a:alphaModFix/>
          </a:blip>
          <a:srcRect/>
          <a:stretch/>
        </p:blipFill>
        <p:spPr>
          <a:xfrm>
            <a:off x="-793154" y="5552840"/>
            <a:ext cx="609600" cy="6096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fade">
                                      <p:cBhvr>
                                        <p:cTn id="7" dur="5000"/>
                                        <p:tgtEl>
                                          <p:spTgt spid="128"/>
                                        </p:tgtEl>
                                      </p:cBhvr>
                                    </p:animEffect>
                                  </p:childTnLst>
                                </p:cTn>
                              </p:par>
                            </p:childTnLst>
                          </p:cTn>
                        </p:par>
                        <p:par>
                          <p:cTn id="8" fill="hold">
                            <p:stCondLst>
                              <p:cond delay="5000"/>
                            </p:stCondLst>
                            <p:childTnLst>
                              <p:par>
                                <p:cTn id="9" presetID="10" presetClass="entr" presetSubtype="0" fill="hold" nodeType="afterEffect">
                                  <p:stCondLst>
                                    <p:cond delay="0"/>
                                  </p:stCondLst>
                                  <p:childTnLst>
                                    <p:set>
                                      <p:cBhvr>
                                        <p:cTn id="10" dur="1" fill="hold">
                                          <p:stCondLst>
                                            <p:cond delay="0"/>
                                          </p:stCondLst>
                                        </p:cTn>
                                        <p:tgtEl>
                                          <p:spTgt spid="129"/>
                                        </p:tgtEl>
                                        <p:attrNameLst>
                                          <p:attrName>style.visibility</p:attrName>
                                        </p:attrNameLst>
                                      </p:cBhvr>
                                      <p:to>
                                        <p:strVal val="visible"/>
                                      </p:to>
                                    </p:set>
                                    <p:animEffect transition="in" filter="fade">
                                      <p:cBhvr>
                                        <p:cTn id="11" dur="2688"/>
                                        <p:tgtEl>
                                          <p:spTgt spid="129"/>
                                        </p:tgtEl>
                                      </p:cBhvr>
                                    </p:animEffect>
                                  </p:childTnLst>
                                </p:cTn>
                              </p:par>
                            </p:childTnLst>
                          </p:cTn>
                        </p:par>
                        <p:par>
                          <p:cTn id="12" fill="hold">
                            <p:stCondLst>
                              <p:cond delay="7688"/>
                            </p:stCondLst>
                            <p:childTnLst>
                              <p:par>
                                <p:cTn id="13" presetID="10" presetClass="entr" presetSubtype="0" fill="hold" nodeType="afterEffect">
                                  <p:stCondLst>
                                    <p:cond delay="0"/>
                                  </p:stCondLst>
                                  <p:childTnLst>
                                    <p:set>
                                      <p:cBhvr>
                                        <p:cTn id="14" dur="1" fill="hold">
                                          <p:stCondLst>
                                            <p:cond delay="0"/>
                                          </p:stCondLst>
                                        </p:cTn>
                                        <p:tgtEl>
                                          <p:spTgt spid="133"/>
                                        </p:tgtEl>
                                        <p:attrNameLst>
                                          <p:attrName>style.visibility</p:attrName>
                                        </p:attrNameLst>
                                      </p:cBhvr>
                                      <p:to>
                                        <p:strVal val="visible"/>
                                      </p:to>
                                    </p:set>
                                    <p:animEffect transition="in" filter="fade">
                                      <p:cBhvr>
                                        <p:cTn id="15" dur="3936"/>
                                        <p:tgtEl>
                                          <p:spTgt spid="133"/>
                                        </p:tgtEl>
                                      </p:cBhvr>
                                    </p:animEffect>
                                  </p:childTnLst>
                                </p:cTn>
                              </p:par>
                            </p:childTnLst>
                          </p:cTn>
                        </p:par>
                        <p:par>
                          <p:cTn id="16" fill="hold">
                            <p:stCondLst>
                              <p:cond delay="11624"/>
                            </p:stCondLst>
                            <p:childTnLst>
                              <p:par>
                                <p:cTn id="17" presetID="10" presetClass="entr" presetSubtype="0" fill="hold" nodeType="afterEffect">
                                  <p:stCondLst>
                                    <p:cond delay="0"/>
                                  </p:stCondLst>
                                  <p:childTnLst>
                                    <p:set>
                                      <p:cBhvr>
                                        <p:cTn id="18" dur="1" fill="hold">
                                          <p:stCondLst>
                                            <p:cond delay="0"/>
                                          </p:stCondLst>
                                        </p:cTn>
                                        <p:tgtEl>
                                          <p:spTgt spid="123"/>
                                        </p:tgtEl>
                                        <p:attrNameLst>
                                          <p:attrName>style.visibility</p:attrName>
                                        </p:attrNameLst>
                                      </p:cBhvr>
                                      <p:to>
                                        <p:strVal val="visible"/>
                                      </p:to>
                                    </p:set>
                                    <p:animEffect transition="in" filter="fade">
                                      <p:cBhvr>
                                        <p:cTn id="19" dur="500"/>
                                        <p:tgtEl>
                                          <p:spTgt spid="123"/>
                                        </p:tgtEl>
                                      </p:cBhvr>
                                    </p:animEffect>
                                  </p:childTnLst>
                                </p:cTn>
                              </p:par>
                            </p:childTnLst>
                          </p:cTn>
                        </p:par>
                        <p:par>
                          <p:cTn id="20" fill="hold">
                            <p:stCondLst>
                              <p:cond delay="12124"/>
                            </p:stCondLst>
                            <p:childTnLst>
                              <p:par>
                                <p:cTn id="21" presetID="10" presetClass="entr" presetSubtype="0" fill="hold" nodeType="afterEffect">
                                  <p:stCondLst>
                                    <p:cond delay="0"/>
                                  </p:stCondLst>
                                  <p:childTnLst>
                                    <p:set>
                                      <p:cBhvr>
                                        <p:cTn id="22" dur="1" fill="hold">
                                          <p:stCondLst>
                                            <p:cond delay="0"/>
                                          </p:stCondLst>
                                        </p:cTn>
                                        <p:tgtEl>
                                          <p:spTgt spid="130"/>
                                        </p:tgtEl>
                                        <p:attrNameLst>
                                          <p:attrName>style.visibility</p:attrName>
                                        </p:attrNameLst>
                                      </p:cBhvr>
                                      <p:to>
                                        <p:strVal val="visible"/>
                                      </p:to>
                                    </p:set>
                                    <p:animEffect transition="in" filter="fade">
                                      <p:cBhvr>
                                        <p:cTn id="23" dur="2712"/>
                                        <p:tgtEl>
                                          <p:spTgt spid="130"/>
                                        </p:tgtEl>
                                      </p:cBhvr>
                                    </p:animEffect>
                                  </p:childTnLst>
                                </p:cTn>
                              </p:par>
                            </p:childTnLst>
                          </p:cTn>
                        </p:par>
                        <p:par>
                          <p:cTn id="24" fill="hold">
                            <p:stCondLst>
                              <p:cond delay="14836"/>
                            </p:stCondLst>
                            <p:childTnLst>
                              <p:par>
                                <p:cTn id="25" presetID="10" presetClass="entr" presetSubtype="0" fill="hold" nodeType="afterEffect">
                                  <p:stCondLst>
                                    <p:cond delay="0"/>
                                  </p:stCondLst>
                                  <p:childTnLst>
                                    <p:set>
                                      <p:cBhvr>
                                        <p:cTn id="26" dur="1" fill="hold">
                                          <p:stCondLst>
                                            <p:cond delay="0"/>
                                          </p:stCondLst>
                                        </p:cTn>
                                        <p:tgtEl>
                                          <p:spTgt spid="134"/>
                                        </p:tgtEl>
                                        <p:attrNameLst>
                                          <p:attrName>style.visibility</p:attrName>
                                        </p:attrNameLst>
                                      </p:cBhvr>
                                      <p:to>
                                        <p:strVal val="visible"/>
                                      </p:to>
                                    </p:set>
                                    <p:animEffect transition="in" filter="fade">
                                      <p:cBhvr>
                                        <p:cTn id="27" dur="5000"/>
                                        <p:tgtEl>
                                          <p:spTgt spid="134"/>
                                        </p:tgtEl>
                                      </p:cBhvr>
                                    </p:animEffect>
                                  </p:childTnLst>
                                </p:cTn>
                              </p:par>
                            </p:childTnLst>
                          </p:cTn>
                        </p:par>
                        <p:par>
                          <p:cTn id="28" fill="hold">
                            <p:stCondLst>
                              <p:cond delay="19836"/>
                            </p:stCondLst>
                            <p:childTnLst>
                              <p:par>
                                <p:cTn id="29" presetID="10" presetClass="entr" presetSubtype="0" fill="hold" nodeType="afterEffect">
                                  <p:stCondLst>
                                    <p:cond delay="0"/>
                                  </p:stCondLst>
                                  <p:childTnLst>
                                    <p:set>
                                      <p:cBhvr>
                                        <p:cTn id="30" dur="1" fill="hold">
                                          <p:stCondLst>
                                            <p:cond delay="0"/>
                                          </p:stCondLst>
                                        </p:cTn>
                                        <p:tgtEl>
                                          <p:spTgt spid="124"/>
                                        </p:tgtEl>
                                        <p:attrNameLst>
                                          <p:attrName>style.visibility</p:attrName>
                                        </p:attrNameLst>
                                      </p:cBhvr>
                                      <p:to>
                                        <p:strVal val="visible"/>
                                      </p:to>
                                    </p:set>
                                    <p:animEffect transition="in" filter="fade">
                                      <p:cBhvr>
                                        <p:cTn id="31" dur="500"/>
                                        <p:tgtEl>
                                          <p:spTgt spid="124"/>
                                        </p:tgtEl>
                                      </p:cBhvr>
                                    </p:animEffect>
                                  </p:childTnLst>
                                </p:cTn>
                              </p:par>
                            </p:childTnLst>
                          </p:cTn>
                        </p:par>
                        <p:par>
                          <p:cTn id="32" fill="hold">
                            <p:stCondLst>
                              <p:cond delay="20336"/>
                            </p:stCondLst>
                            <p:childTnLst>
                              <p:par>
                                <p:cTn id="33" presetID="10" presetClass="entr" presetSubtype="0" fill="hold" nodeType="afterEffect">
                                  <p:stCondLst>
                                    <p:cond delay="0"/>
                                  </p:stCondLst>
                                  <p:childTnLst>
                                    <p:set>
                                      <p:cBhvr>
                                        <p:cTn id="34" dur="1" fill="hold">
                                          <p:stCondLst>
                                            <p:cond delay="0"/>
                                          </p:stCondLst>
                                        </p:cTn>
                                        <p:tgtEl>
                                          <p:spTgt spid="131"/>
                                        </p:tgtEl>
                                        <p:attrNameLst>
                                          <p:attrName>style.visibility</p:attrName>
                                        </p:attrNameLst>
                                      </p:cBhvr>
                                      <p:to>
                                        <p:strVal val="visible"/>
                                      </p:to>
                                    </p:set>
                                    <p:animEffect transition="in" filter="fade">
                                      <p:cBhvr>
                                        <p:cTn id="35" dur="4608"/>
                                        <p:tgtEl>
                                          <p:spTgt spid="131"/>
                                        </p:tgtEl>
                                      </p:cBhvr>
                                    </p:animEffect>
                                  </p:childTnLst>
                                </p:cTn>
                              </p:par>
                            </p:childTnLst>
                          </p:cTn>
                        </p:par>
                        <p:par>
                          <p:cTn id="36" fill="hold">
                            <p:stCondLst>
                              <p:cond delay="24944"/>
                            </p:stCondLst>
                            <p:childTnLst>
                              <p:par>
                                <p:cTn id="37" presetID="10" presetClass="entr" presetSubtype="0" fill="hold" nodeType="afterEffect">
                                  <p:stCondLst>
                                    <p:cond delay="0"/>
                                  </p:stCondLst>
                                  <p:childTnLst>
                                    <p:set>
                                      <p:cBhvr>
                                        <p:cTn id="38" dur="1" fill="hold">
                                          <p:stCondLst>
                                            <p:cond delay="0"/>
                                          </p:stCondLst>
                                        </p:cTn>
                                        <p:tgtEl>
                                          <p:spTgt spid="135"/>
                                        </p:tgtEl>
                                        <p:attrNameLst>
                                          <p:attrName>style.visibility</p:attrName>
                                        </p:attrNameLst>
                                      </p:cBhvr>
                                      <p:to>
                                        <p:strVal val="visible"/>
                                      </p:to>
                                    </p:set>
                                    <p:animEffect transition="in" filter="fade">
                                      <p:cBhvr>
                                        <p:cTn id="39" dur="5000"/>
                                        <p:tgtEl>
                                          <p:spTgt spid="135"/>
                                        </p:tgtEl>
                                      </p:cBhvr>
                                    </p:animEffect>
                                  </p:childTnLst>
                                </p:cTn>
                              </p:par>
                            </p:childTnLst>
                          </p:cTn>
                        </p:par>
                        <p:par>
                          <p:cTn id="40" fill="hold">
                            <p:stCondLst>
                              <p:cond delay="29944"/>
                            </p:stCondLst>
                            <p:childTnLst>
                              <p:par>
                                <p:cTn id="41" presetID="10" presetClass="entr" presetSubtype="0" fill="hold" nodeType="after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fade">
                                      <p:cBhvr>
                                        <p:cTn id="43" dur="500"/>
                                        <p:tgtEl>
                                          <p:spTgt spid="125"/>
                                        </p:tgtEl>
                                      </p:cBhvr>
                                    </p:animEffect>
                                  </p:childTnLst>
                                </p:cTn>
                              </p:par>
                            </p:childTnLst>
                          </p:cTn>
                        </p:par>
                        <p:par>
                          <p:cTn id="44" fill="hold">
                            <p:stCondLst>
                              <p:cond delay="30444"/>
                            </p:stCondLst>
                            <p:childTnLst>
                              <p:par>
                                <p:cTn id="45" presetID="10" presetClass="entr" presetSubtype="0" fill="hold" nodeType="afterEffect">
                                  <p:stCondLst>
                                    <p:cond delay="0"/>
                                  </p:stCondLst>
                                  <p:childTnLst>
                                    <p:set>
                                      <p:cBhvr>
                                        <p:cTn id="46" dur="1" fill="hold">
                                          <p:stCondLst>
                                            <p:cond delay="0"/>
                                          </p:stCondLst>
                                        </p:cTn>
                                        <p:tgtEl>
                                          <p:spTgt spid="132"/>
                                        </p:tgtEl>
                                        <p:attrNameLst>
                                          <p:attrName>style.visibility</p:attrName>
                                        </p:attrNameLst>
                                      </p:cBhvr>
                                      <p:to>
                                        <p:strVal val="visible"/>
                                      </p:to>
                                    </p:set>
                                    <p:animEffect transition="in" filter="fade">
                                      <p:cBhvr>
                                        <p:cTn id="47" dur="2856"/>
                                        <p:tgtEl>
                                          <p:spTgt spid="132"/>
                                        </p:tgtEl>
                                      </p:cBhvr>
                                    </p:animEffect>
                                  </p:childTnLst>
                                </p:cTn>
                              </p:par>
                            </p:childTnLst>
                          </p:cTn>
                        </p:par>
                        <p:par>
                          <p:cTn id="48" fill="hold">
                            <p:stCondLst>
                              <p:cond delay="33300"/>
                            </p:stCondLst>
                            <p:childTnLst>
                              <p:par>
                                <p:cTn id="49" presetID="10" presetClass="entr" presetSubtype="0" fill="hold"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5000"/>
                                        <p:tgtEl>
                                          <p:spTgt spid="136"/>
                                        </p:tgtEl>
                                      </p:cBhvr>
                                    </p:animEffect>
                                  </p:childTnLst>
                                </p:cTn>
                              </p:par>
                            </p:childTnLst>
                          </p:cTn>
                        </p:par>
                        <p:par>
                          <p:cTn id="52" fill="hold">
                            <p:stCondLst>
                              <p:cond delay="38300"/>
                            </p:stCondLst>
                            <p:childTnLst>
                              <p:par>
                                <p:cTn id="53" presetID="10" presetClass="entr" presetSubtype="0" fill="hold" nodeType="afterEffect">
                                  <p:stCondLst>
                                    <p:cond delay="0"/>
                                  </p:stCondLst>
                                  <p:childTnLst>
                                    <p:set>
                                      <p:cBhvr>
                                        <p:cTn id="54" dur="1" fill="hold">
                                          <p:stCondLst>
                                            <p:cond delay="0"/>
                                          </p:stCondLst>
                                        </p:cTn>
                                        <p:tgtEl>
                                          <p:spTgt spid="127"/>
                                        </p:tgtEl>
                                        <p:attrNameLst>
                                          <p:attrName>style.visibility</p:attrName>
                                        </p:attrNameLst>
                                      </p:cBhvr>
                                      <p:to>
                                        <p:strVal val="visible"/>
                                      </p:to>
                                    </p:set>
                                    <p:animEffect transition="in" filter="fade">
                                      <p:cBhvr>
                                        <p:cTn id="55" dur="5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42" name="Google Shape;142;p17"/>
          <p:cNvPicPr preferRelativeResize="0"/>
          <p:nvPr/>
        </p:nvPicPr>
        <p:blipFill rotWithShape="1">
          <a:blip r:embed="rId3">
            <a:alphaModFix/>
          </a:blip>
          <a:srcRect/>
          <a:stretch/>
        </p:blipFill>
        <p:spPr>
          <a:xfrm>
            <a:off x="3426689" y="761662"/>
            <a:ext cx="8405093" cy="5321808"/>
          </a:xfrm>
          <a:prstGeom prst="rect">
            <a:avLst/>
          </a:prstGeom>
          <a:noFill/>
          <a:ln>
            <a:noFill/>
          </a:ln>
        </p:spPr>
      </p:pic>
      <p:sp>
        <p:nvSpPr>
          <p:cNvPr id="143" name="Google Shape;143;p17"/>
          <p:cNvSpPr txBox="1">
            <a:spLocks noGrp="1"/>
          </p:cNvSpPr>
          <p:nvPr>
            <p:ph type="title"/>
          </p:nvPr>
        </p:nvSpPr>
        <p:spPr>
          <a:xfrm>
            <a:off x="252919" y="1123837"/>
            <a:ext cx="2947482" cy="460118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3600"/>
              <a:buFont typeface="Corbel"/>
              <a:buNone/>
            </a:pPr>
            <a:r>
              <a:rPr lang="en-US"/>
              <a:t>Introduction</a:t>
            </a:r>
            <a:endParaRPr/>
          </a:p>
        </p:txBody>
      </p:sp>
      <p:sp>
        <p:nvSpPr>
          <p:cNvPr id="144" name="Google Shape;144;p17"/>
          <p:cNvSpPr txBox="1">
            <a:spLocks noGrp="1"/>
          </p:cNvSpPr>
          <p:nvPr>
            <p:ph type="body" idx="4294967295"/>
          </p:nvPr>
        </p:nvSpPr>
        <p:spPr>
          <a:xfrm>
            <a:off x="3662597" y="869694"/>
            <a:ext cx="7732712" cy="1651000"/>
          </a:xfrm>
          <a:prstGeom prst="rect">
            <a:avLst/>
          </a:prstGeom>
          <a:solidFill>
            <a:srgbClr val="B0E3ED">
              <a:alpha val="83921"/>
            </a:srgbClr>
          </a:solidFill>
          <a:ln>
            <a:noFill/>
          </a:ln>
        </p:spPr>
        <p:txBody>
          <a:bodyPr spcFirstLastPara="1" wrap="square" lIns="91425" tIns="45700" rIns="91425" bIns="45700" anchor="ctr" anchorCtr="0">
            <a:noAutofit/>
          </a:bodyPr>
          <a:lstStyle/>
          <a:p>
            <a:pPr marL="0" marR="0" lvl="0" indent="0" algn="just" rtl="0">
              <a:lnSpc>
                <a:spcPct val="90000"/>
              </a:lnSpc>
              <a:spcBef>
                <a:spcPts val="0"/>
              </a:spcBef>
              <a:spcAft>
                <a:spcPts val="0"/>
              </a:spcAft>
              <a:buSzPts val="1500"/>
              <a:buNone/>
            </a:pPr>
            <a:r>
              <a:rPr lang="en-US" sz="1500">
                <a:latin typeface="Calibri"/>
                <a:ea typeface="Calibri"/>
                <a:cs typeface="Calibri"/>
                <a:sym typeface="Calibri"/>
              </a:rPr>
              <a:t>Habakkuk 2:1-2:</a:t>
            </a:r>
            <a:endParaRPr/>
          </a:p>
          <a:p>
            <a:pPr marL="0" marR="0" lvl="0" indent="0" algn="just" rtl="0">
              <a:lnSpc>
                <a:spcPct val="90000"/>
              </a:lnSpc>
              <a:spcBef>
                <a:spcPts val="0"/>
              </a:spcBef>
              <a:spcAft>
                <a:spcPts val="0"/>
              </a:spcAft>
              <a:buSzPts val="1500"/>
              <a:buNone/>
            </a:pPr>
            <a:endParaRPr sz="1500">
              <a:latin typeface="Calibri"/>
              <a:ea typeface="Calibri"/>
              <a:cs typeface="Calibri"/>
              <a:sym typeface="Calibri"/>
            </a:endParaRPr>
          </a:p>
          <a:p>
            <a:pPr marL="0" marR="0" lvl="0" indent="0" algn="just" rtl="0">
              <a:lnSpc>
                <a:spcPct val="90000"/>
              </a:lnSpc>
              <a:spcBef>
                <a:spcPts val="0"/>
              </a:spcBef>
              <a:spcAft>
                <a:spcPts val="0"/>
              </a:spcAft>
              <a:buSzPts val="1500"/>
              <a:buNone/>
            </a:pPr>
            <a:r>
              <a:rPr lang="en-US" sz="1500" i="1">
                <a:latin typeface="Calibri"/>
                <a:ea typeface="Calibri"/>
                <a:cs typeface="Calibri"/>
                <a:sym typeface="Calibri"/>
              </a:rPr>
              <a:t>I will:</a:t>
            </a:r>
            <a:endParaRPr/>
          </a:p>
          <a:p>
            <a:pPr marL="685800" lvl="1" indent="-182880" algn="just" rtl="0">
              <a:lnSpc>
                <a:spcPct val="90000"/>
              </a:lnSpc>
              <a:spcBef>
                <a:spcPts val="0"/>
              </a:spcBef>
              <a:spcAft>
                <a:spcPts val="0"/>
              </a:spcAft>
              <a:buSzPts val="1500"/>
              <a:buChar char="●"/>
            </a:pPr>
            <a:r>
              <a:rPr lang="en-US" sz="1500" i="1">
                <a:latin typeface="Calibri"/>
                <a:ea typeface="Calibri"/>
                <a:cs typeface="Calibri"/>
                <a:sym typeface="Calibri"/>
              </a:rPr>
              <a:t>stand upon my </a:t>
            </a:r>
            <a:r>
              <a:rPr lang="en-US" sz="1500" b="1" i="1">
                <a:latin typeface="Calibri"/>
                <a:ea typeface="Calibri"/>
                <a:cs typeface="Calibri"/>
                <a:sym typeface="Calibri"/>
              </a:rPr>
              <a:t>watch</a:t>
            </a:r>
            <a:r>
              <a:rPr lang="en-US" sz="1500" i="1">
                <a:latin typeface="Calibri"/>
                <a:ea typeface="Calibri"/>
                <a:cs typeface="Calibri"/>
                <a:sym typeface="Calibri"/>
              </a:rPr>
              <a:t> [alert &amp; listening] and</a:t>
            </a:r>
            <a:endParaRPr/>
          </a:p>
          <a:p>
            <a:pPr marL="685800" lvl="1" indent="-182880" algn="just" rtl="0">
              <a:lnSpc>
                <a:spcPct val="90000"/>
              </a:lnSpc>
              <a:spcBef>
                <a:spcPts val="250"/>
              </a:spcBef>
              <a:spcAft>
                <a:spcPts val="0"/>
              </a:spcAft>
              <a:buSzPts val="1500"/>
              <a:buChar char="●"/>
            </a:pPr>
            <a:r>
              <a:rPr lang="en-US" sz="1500" i="1">
                <a:latin typeface="Calibri"/>
                <a:ea typeface="Calibri"/>
                <a:cs typeface="Calibri"/>
                <a:sym typeface="Calibri"/>
              </a:rPr>
              <a:t>set me </a:t>
            </a:r>
            <a:r>
              <a:rPr lang="en-US" sz="1500" b="1" i="1">
                <a:latin typeface="Calibri"/>
                <a:ea typeface="Calibri"/>
                <a:cs typeface="Calibri"/>
                <a:sym typeface="Calibri"/>
              </a:rPr>
              <a:t>upon the tower </a:t>
            </a:r>
            <a:r>
              <a:rPr lang="en-US" sz="1500" i="1">
                <a:latin typeface="Calibri"/>
                <a:ea typeface="Calibri"/>
                <a:cs typeface="Calibri"/>
                <a:sym typeface="Calibri"/>
              </a:rPr>
              <a:t>[find a quiet spot], and will</a:t>
            </a:r>
            <a:endParaRPr/>
          </a:p>
          <a:p>
            <a:pPr marL="685800" lvl="1" indent="-182880" algn="just" rtl="0">
              <a:lnSpc>
                <a:spcPct val="90000"/>
              </a:lnSpc>
              <a:spcBef>
                <a:spcPts val="250"/>
              </a:spcBef>
              <a:spcAft>
                <a:spcPts val="0"/>
              </a:spcAft>
              <a:buSzPts val="1500"/>
              <a:buChar char="●"/>
            </a:pPr>
            <a:r>
              <a:rPr lang="en-US" sz="1500" b="1" i="1">
                <a:latin typeface="Calibri"/>
                <a:ea typeface="Calibri"/>
                <a:cs typeface="Calibri"/>
                <a:sym typeface="Calibri"/>
              </a:rPr>
              <a:t>watch to see what he will say unto me </a:t>
            </a:r>
            <a:r>
              <a:rPr lang="en-US" sz="1500" i="1">
                <a:latin typeface="Calibri"/>
                <a:ea typeface="Calibri"/>
                <a:cs typeface="Calibri"/>
                <a:sym typeface="Calibri"/>
              </a:rPr>
              <a:t>[come in faith expecting God to speak], and </a:t>
            </a:r>
            <a:endParaRPr/>
          </a:p>
          <a:p>
            <a:pPr marL="685800" lvl="1" indent="-182880" algn="just" rtl="0">
              <a:lnSpc>
                <a:spcPct val="90000"/>
              </a:lnSpc>
              <a:spcBef>
                <a:spcPts val="250"/>
              </a:spcBef>
              <a:spcAft>
                <a:spcPts val="0"/>
              </a:spcAft>
              <a:buSzPts val="1500"/>
              <a:buChar char="●"/>
            </a:pPr>
            <a:r>
              <a:rPr lang="en-US" sz="1500" b="1" i="1">
                <a:latin typeface="Calibri"/>
                <a:ea typeface="Calibri"/>
                <a:cs typeface="Calibri"/>
                <a:sym typeface="Calibri"/>
              </a:rPr>
              <a:t>watch to see what I will answer </a:t>
            </a:r>
            <a:r>
              <a:rPr lang="en-US" sz="1500" i="1">
                <a:latin typeface="Calibri"/>
                <a:ea typeface="Calibri"/>
                <a:cs typeface="Calibri"/>
                <a:sym typeface="Calibri"/>
              </a:rPr>
              <a:t>when I am reproved [receptive to the truth].</a:t>
            </a:r>
            <a:endParaRPr/>
          </a:p>
        </p:txBody>
      </p:sp>
      <p:sp>
        <p:nvSpPr>
          <p:cNvPr id="145" name="Google Shape;145;p17"/>
          <p:cNvSpPr txBox="1"/>
          <p:nvPr/>
        </p:nvSpPr>
        <p:spPr>
          <a:xfrm>
            <a:off x="3663127" y="2628726"/>
            <a:ext cx="7732182" cy="2022788"/>
          </a:xfrm>
          <a:prstGeom prst="rect">
            <a:avLst/>
          </a:prstGeom>
          <a:solidFill>
            <a:srgbClr val="B0E3ED">
              <a:alpha val="83921"/>
            </a:srgbClr>
          </a:solidFill>
          <a:ln>
            <a:noFill/>
          </a:ln>
        </p:spPr>
        <p:txBody>
          <a:bodyPr spcFirstLastPara="1" wrap="square" lIns="91425" tIns="45700" rIns="91425" bIns="45700" anchor="ctr" anchorCtr="0">
            <a:noAutofit/>
          </a:bodyPr>
          <a:lstStyle/>
          <a:p>
            <a:pPr marL="0" marR="0" lvl="0" indent="0" algn="just" rtl="0">
              <a:lnSpc>
                <a:spcPct val="90000"/>
              </a:lnSpc>
              <a:spcBef>
                <a:spcPts val="0"/>
              </a:spcBef>
              <a:spcAft>
                <a:spcPts val="0"/>
              </a:spcAft>
              <a:buClr>
                <a:schemeClr val="accent1"/>
              </a:buClr>
              <a:buSzPts val="1500"/>
              <a:buFont typeface="Noto Sans Symbols"/>
              <a:buNone/>
            </a:pPr>
            <a:endParaRPr sz="1500">
              <a:solidFill>
                <a:srgbClr val="595959"/>
              </a:solidFill>
              <a:latin typeface="Calibri"/>
              <a:ea typeface="Calibri"/>
              <a:cs typeface="Calibri"/>
              <a:sym typeface="Calibri"/>
            </a:endParaRPr>
          </a:p>
          <a:p>
            <a:pPr marL="0" marR="0" lvl="0" indent="0" algn="just" rtl="0">
              <a:lnSpc>
                <a:spcPct val="90000"/>
              </a:lnSpc>
              <a:spcBef>
                <a:spcPts val="0"/>
              </a:spcBef>
              <a:spcAft>
                <a:spcPts val="0"/>
              </a:spcAft>
              <a:buClr>
                <a:schemeClr val="accent1"/>
              </a:buClr>
              <a:buSzPts val="1500"/>
              <a:buFont typeface="Noto Sans Symbols"/>
              <a:buNone/>
            </a:pPr>
            <a:r>
              <a:rPr lang="en-US" sz="1500">
                <a:solidFill>
                  <a:srgbClr val="595959"/>
                </a:solidFill>
                <a:latin typeface="Calibri"/>
                <a:ea typeface="Calibri"/>
                <a:cs typeface="Calibri"/>
                <a:sym typeface="Calibri"/>
              </a:rPr>
              <a:t>Joel 2:12-13 &amp; 28-30:</a:t>
            </a:r>
            <a:endParaRPr/>
          </a:p>
          <a:p>
            <a:pPr marL="0" marR="0" lvl="0" indent="0" algn="just" rtl="0">
              <a:lnSpc>
                <a:spcPct val="90000"/>
              </a:lnSpc>
              <a:spcBef>
                <a:spcPts val="0"/>
              </a:spcBef>
              <a:spcAft>
                <a:spcPts val="0"/>
              </a:spcAft>
              <a:buClr>
                <a:schemeClr val="accent1"/>
              </a:buClr>
              <a:buSzPts val="1500"/>
              <a:buFont typeface="Noto Sans Symbols"/>
              <a:buNone/>
            </a:pPr>
            <a:endParaRPr sz="1500">
              <a:solidFill>
                <a:srgbClr val="595959"/>
              </a:solidFill>
              <a:latin typeface="Calibri"/>
              <a:ea typeface="Calibri"/>
              <a:cs typeface="Calibri"/>
              <a:sym typeface="Calibri"/>
            </a:endParaRPr>
          </a:p>
          <a:p>
            <a:pPr marL="0" marR="0" lvl="0" indent="0" algn="just" rtl="0">
              <a:lnSpc>
                <a:spcPct val="90000"/>
              </a:lnSpc>
              <a:spcBef>
                <a:spcPts val="0"/>
              </a:spcBef>
              <a:spcAft>
                <a:spcPts val="0"/>
              </a:spcAft>
              <a:buClr>
                <a:schemeClr val="accent1"/>
              </a:buClr>
              <a:buSzPts val="1500"/>
              <a:buFont typeface="Noto Sans Symbols"/>
              <a:buNone/>
            </a:pPr>
            <a:r>
              <a:rPr lang="en-US" sz="1500" i="1">
                <a:solidFill>
                  <a:srgbClr val="595959"/>
                </a:solidFill>
                <a:latin typeface="Calibri"/>
                <a:ea typeface="Calibri"/>
                <a:cs typeface="Calibri"/>
                <a:sym typeface="Calibri"/>
              </a:rPr>
              <a:t>. . . </a:t>
            </a:r>
            <a:r>
              <a:rPr lang="en-US" sz="1500" b="1" i="1">
                <a:solidFill>
                  <a:srgbClr val="595959"/>
                </a:solidFill>
                <a:latin typeface="Calibri"/>
                <a:ea typeface="Calibri"/>
                <a:cs typeface="Calibri"/>
                <a:sym typeface="Calibri"/>
              </a:rPr>
              <a:t>turn ye even to me with all your heart, and with fasting, and with weeping, and with mourning. And rend your heart</a:t>
            </a:r>
            <a:r>
              <a:rPr lang="en-US" sz="1500" i="1">
                <a:solidFill>
                  <a:srgbClr val="595959"/>
                </a:solidFill>
                <a:latin typeface="Calibri"/>
                <a:ea typeface="Calibri"/>
                <a:cs typeface="Calibri"/>
                <a:sym typeface="Calibri"/>
              </a:rPr>
              <a:t>, and not your garments, and </a:t>
            </a:r>
            <a:r>
              <a:rPr lang="en-US" sz="1500" b="1" i="1">
                <a:solidFill>
                  <a:srgbClr val="595959"/>
                </a:solidFill>
                <a:latin typeface="Calibri"/>
                <a:ea typeface="Calibri"/>
                <a:cs typeface="Calibri"/>
                <a:sym typeface="Calibri"/>
              </a:rPr>
              <a:t>repent</a:t>
            </a:r>
            <a:r>
              <a:rPr lang="en-US" sz="1500" i="1">
                <a:solidFill>
                  <a:srgbClr val="595959"/>
                </a:solidFill>
                <a:latin typeface="Calibri"/>
                <a:ea typeface="Calibri"/>
                <a:cs typeface="Calibri"/>
                <a:sym typeface="Calibri"/>
              </a:rPr>
              <a:t>, and turn unto the Lord your God; for he is gracious and merciful, slow to anger, and of great kindness, and he will turn away the evil from you . . . </a:t>
            </a:r>
            <a:r>
              <a:rPr lang="en-US" sz="1500" b="1" i="1">
                <a:solidFill>
                  <a:srgbClr val="595959"/>
                </a:solidFill>
                <a:latin typeface="Calibri"/>
                <a:ea typeface="Calibri"/>
                <a:cs typeface="Calibri"/>
                <a:sym typeface="Calibri"/>
              </a:rPr>
              <a:t>I will pour out my Spirit upon all flesh</a:t>
            </a:r>
            <a:r>
              <a:rPr lang="en-US" sz="1500" i="1">
                <a:solidFill>
                  <a:srgbClr val="595959"/>
                </a:solidFill>
                <a:latin typeface="Calibri"/>
                <a:ea typeface="Calibri"/>
                <a:cs typeface="Calibri"/>
                <a:sym typeface="Calibri"/>
              </a:rPr>
              <a:t>; and your sons and your daughters shall prophesy, your old men shall dream dreams, your young men shall see visions. And also upon the servants and upon the handmaids in those days will I pour out my Spirit. And I will show wonders in the heavens and in the earth . . .</a:t>
            </a:r>
            <a:endParaRPr/>
          </a:p>
          <a:p>
            <a:pPr marL="0" marR="0" lvl="0" indent="0" algn="just" rtl="0">
              <a:lnSpc>
                <a:spcPct val="90000"/>
              </a:lnSpc>
              <a:spcBef>
                <a:spcPts val="0"/>
              </a:spcBef>
              <a:spcAft>
                <a:spcPts val="0"/>
              </a:spcAft>
              <a:buClr>
                <a:schemeClr val="accent1"/>
              </a:buClr>
              <a:buSzPts val="1500"/>
              <a:buFont typeface="Noto Sans Symbols"/>
              <a:buNone/>
            </a:pPr>
            <a:endParaRPr sz="1500" i="1">
              <a:solidFill>
                <a:srgbClr val="595959"/>
              </a:solidFill>
              <a:latin typeface="Calibri"/>
              <a:ea typeface="Calibri"/>
              <a:cs typeface="Calibri"/>
              <a:sym typeface="Calibri"/>
            </a:endParaRPr>
          </a:p>
        </p:txBody>
      </p:sp>
      <p:sp>
        <p:nvSpPr>
          <p:cNvPr id="146" name="Google Shape;146;p17"/>
          <p:cNvSpPr txBox="1"/>
          <p:nvPr/>
        </p:nvSpPr>
        <p:spPr>
          <a:xfrm>
            <a:off x="3663127" y="4759737"/>
            <a:ext cx="7732182" cy="1124229"/>
          </a:xfrm>
          <a:prstGeom prst="rect">
            <a:avLst/>
          </a:prstGeom>
          <a:solidFill>
            <a:srgbClr val="B0E3ED">
              <a:alpha val="83921"/>
            </a:srgbClr>
          </a:solidFill>
          <a:ln>
            <a:noFill/>
          </a:ln>
        </p:spPr>
        <p:txBody>
          <a:bodyPr spcFirstLastPara="1" wrap="square" lIns="91425" tIns="45700" rIns="91425" bIns="45700" anchor="ctr" anchorCtr="0">
            <a:noAutofit/>
          </a:bodyPr>
          <a:lstStyle/>
          <a:p>
            <a:pPr marL="0" marR="0" lvl="0" indent="0" algn="just" rtl="0">
              <a:lnSpc>
                <a:spcPct val="90000"/>
              </a:lnSpc>
              <a:spcBef>
                <a:spcPts val="0"/>
              </a:spcBef>
              <a:spcAft>
                <a:spcPts val="0"/>
              </a:spcAft>
              <a:buClr>
                <a:schemeClr val="accent1"/>
              </a:buClr>
              <a:buSzPts val="1500"/>
              <a:buFont typeface="Noto Sans Symbols"/>
              <a:buNone/>
            </a:pPr>
            <a:endParaRPr sz="1500">
              <a:solidFill>
                <a:srgbClr val="595959"/>
              </a:solidFill>
              <a:latin typeface="Calibri"/>
              <a:ea typeface="Calibri"/>
              <a:cs typeface="Calibri"/>
              <a:sym typeface="Calibri"/>
            </a:endParaRPr>
          </a:p>
          <a:p>
            <a:pPr marL="0" marR="0" lvl="0" indent="0" algn="just" rtl="0">
              <a:lnSpc>
                <a:spcPct val="90000"/>
              </a:lnSpc>
              <a:spcBef>
                <a:spcPts val="0"/>
              </a:spcBef>
              <a:spcAft>
                <a:spcPts val="0"/>
              </a:spcAft>
              <a:buClr>
                <a:schemeClr val="accent1"/>
              </a:buClr>
              <a:buSzPts val="1500"/>
              <a:buFont typeface="Noto Sans Symbols"/>
              <a:buNone/>
            </a:pPr>
            <a:r>
              <a:rPr lang="en-US" sz="1500">
                <a:solidFill>
                  <a:srgbClr val="595959"/>
                </a:solidFill>
                <a:latin typeface="Calibri"/>
                <a:ea typeface="Calibri"/>
                <a:cs typeface="Calibri"/>
                <a:sym typeface="Calibri"/>
              </a:rPr>
              <a:t>Numbers 11:29:</a:t>
            </a:r>
            <a:endParaRPr/>
          </a:p>
          <a:p>
            <a:pPr marL="0" marR="0" lvl="0" indent="0" algn="just" rtl="0">
              <a:lnSpc>
                <a:spcPct val="90000"/>
              </a:lnSpc>
              <a:spcBef>
                <a:spcPts val="0"/>
              </a:spcBef>
              <a:spcAft>
                <a:spcPts val="0"/>
              </a:spcAft>
              <a:buClr>
                <a:schemeClr val="accent1"/>
              </a:buClr>
              <a:buSzPts val="1500"/>
              <a:buFont typeface="Noto Sans Symbols"/>
              <a:buNone/>
            </a:pPr>
            <a:endParaRPr sz="1500">
              <a:solidFill>
                <a:srgbClr val="595959"/>
              </a:solidFill>
              <a:latin typeface="Calibri"/>
              <a:ea typeface="Calibri"/>
              <a:cs typeface="Calibri"/>
              <a:sym typeface="Calibri"/>
            </a:endParaRPr>
          </a:p>
          <a:p>
            <a:pPr marL="0" marR="0" lvl="0" indent="0" algn="just" rtl="0">
              <a:lnSpc>
                <a:spcPct val="90000"/>
              </a:lnSpc>
              <a:spcBef>
                <a:spcPts val="0"/>
              </a:spcBef>
              <a:spcAft>
                <a:spcPts val="0"/>
              </a:spcAft>
              <a:buClr>
                <a:schemeClr val="accent1"/>
              </a:buClr>
              <a:buSzPts val="1500"/>
              <a:buFont typeface="Noto Sans Symbols"/>
              <a:buNone/>
            </a:pPr>
            <a:r>
              <a:rPr lang="en-US" sz="1500" i="1">
                <a:solidFill>
                  <a:srgbClr val="595959"/>
                </a:solidFill>
                <a:latin typeface="Calibri"/>
                <a:ea typeface="Calibri"/>
                <a:cs typeface="Calibri"/>
                <a:sym typeface="Calibri"/>
              </a:rPr>
              <a:t>. . . </a:t>
            </a:r>
            <a:r>
              <a:rPr lang="en-US" sz="1500" b="1" i="1">
                <a:solidFill>
                  <a:srgbClr val="595959"/>
                </a:solidFill>
                <a:latin typeface="Calibri"/>
                <a:ea typeface="Calibri"/>
                <a:cs typeface="Calibri"/>
                <a:sym typeface="Calibri"/>
              </a:rPr>
              <a:t>would God that all the Lord’s people were prophets</a:t>
            </a:r>
            <a:r>
              <a:rPr lang="en-US" sz="1500" i="1">
                <a:solidFill>
                  <a:srgbClr val="595959"/>
                </a:solidFill>
                <a:latin typeface="Calibri"/>
                <a:ea typeface="Calibri"/>
                <a:cs typeface="Calibri"/>
                <a:sym typeface="Calibri"/>
              </a:rPr>
              <a:t>, and that the Lord would put his Spirit upon them.</a:t>
            </a:r>
            <a:endParaRPr/>
          </a:p>
        </p:txBody>
      </p:sp>
      <p:sp>
        <p:nvSpPr>
          <p:cNvPr id="147" name="Google Shape;147;p17"/>
          <p:cNvSpPr txBox="1">
            <a:spLocks noGrp="1"/>
          </p:cNvSpPr>
          <p:nvPr>
            <p:ph type="sldNum" idx="12"/>
          </p:nvPr>
        </p:nvSpPr>
        <p:spPr>
          <a:xfrm>
            <a:off x="386178" y="6509034"/>
            <a:ext cx="590911" cy="321062"/>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5</a:t>
            </a:fld>
            <a:endParaRPr/>
          </a:p>
        </p:txBody>
      </p:sp>
      <p:pic>
        <p:nvPicPr>
          <p:cNvPr id="148" name="Google Shape;148;p17"/>
          <p:cNvPicPr preferRelativeResize="0"/>
          <p:nvPr/>
        </p:nvPicPr>
        <p:blipFill rotWithShape="1">
          <a:blip r:embed="rId4">
            <a:alphaModFix/>
          </a:blip>
          <a:srcRect/>
          <a:stretch/>
        </p:blipFill>
        <p:spPr>
          <a:xfrm>
            <a:off x="-723750" y="533579"/>
            <a:ext cx="609600" cy="609600"/>
          </a:xfrm>
          <a:prstGeom prst="rect">
            <a:avLst/>
          </a:prstGeom>
          <a:noFill/>
          <a:ln>
            <a:noFill/>
          </a:ln>
        </p:spPr>
      </p:pic>
      <p:pic>
        <p:nvPicPr>
          <p:cNvPr id="149" name="Google Shape;149;p17"/>
          <p:cNvPicPr preferRelativeResize="0"/>
          <p:nvPr/>
        </p:nvPicPr>
        <p:blipFill rotWithShape="1">
          <a:blip r:embed="rId4">
            <a:alphaModFix/>
          </a:blip>
          <a:srcRect/>
          <a:stretch/>
        </p:blipFill>
        <p:spPr>
          <a:xfrm>
            <a:off x="-723750" y="1517306"/>
            <a:ext cx="609600" cy="609600"/>
          </a:xfrm>
          <a:prstGeom prst="rect">
            <a:avLst/>
          </a:prstGeom>
          <a:noFill/>
          <a:ln>
            <a:noFill/>
          </a:ln>
        </p:spPr>
      </p:pic>
      <p:pic>
        <p:nvPicPr>
          <p:cNvPr id="150" name="Google Shape;150;p17"/>
          <p:cNvPicPr preferRelativeResize="0"/>
          <p:nvPr/>
        </p:nvPicPr>
        <p:blipFill rotWithShape="1">
          <a:blip r:embed="rId4">
            <a:alphaModFix/>
          </a:blip>
          <a:srcRect/>
          <a:stretch/>
        </p:blipFill>
        <p:spPr>
          <a:xfrm>
            <a:off x="-684494" y="2463179"/>
            <a:ext cx="609600" cy="609600"/>
          </a:xfrm>
          <a:prstGeom prst="rect">
            <a:avLst/>
          </a:prstGeom>
          <a:noFill/>
          <a:ln>
            <a:noFill/>
          </a:ln>
        </p:spPr>
      </p:pic>
      <p:pic>
        <p:nvPicPr>
          <p:cNvPr id="151" name="Google Shape;151;p17"/>
          <p:cNvPicPr preferRelativeResize="0"/>
          <p:nvPr/>
        </p:nvPicPr>
        <p:blipFill rotWithShape="1">
          <a:blip r:embed="rId4">
            <a:alphaModFix/>
          </a:blip>
          <a:srcRect/>
          <a:stretch/>
        </p:blipFill>
        <p:spPr>
          <a:xfrm>
            <a:off x="-671296" y="3446906"/>
            <a:ext cx="609600" cy="609600"/>
          </a:xfrm>
          <a:prstGeom prst="rect">
            <a:avLst/>
          </a:prstGeom>
          <a:noFill/>
          <a:ln>
            <a:noFill/>
          </a:ln>
        </p:spPr>
      </p:pic>
      <p:pic>
        <p:nvPicPr>
          <p:cNvPr id="152" name="Google Shape;152;p17"/>
          <p:cNvPicPr preferRelativeResize="0"/>
          <p:nvPr/>
        </p:nvPicPr>
        <p:blipFill rotWithShape="1">
          <a:blip r:embed="rId4">
            <a:alphaModFix/>
          </a:blip>
          <a:srcRect/>
          <a:stretch/>
        </p:blipFill>
        <p:spPr>
          <a:xfrm>
            <a:off x="-759626" y="5320261"/>
            <a:ext cx="609600" cy="609600"/>
          </a:xfrm>
          <a:prstGeom prst="rect">
            <a:avLst/>
          </a:prstGeom>
          <a:noFill/>
          <a:ln>
            <a:noFill/>
          </a:ln>
        </p:spPr>
      </p:pic>
      <p:pic>
        <p:nvPicPr>
          <p:cNvPr id="153" name="Google Shape;153;p17"/>
          <p:cNvPicPr preferRelativeResize="0"/>
          <p:nvPr/>
        </p:nvPicPr>
        <p:blipFill rotWithShape="1">
          <a:blip r:embed="rId4">
            <a:alphaModFix/>
          </a:blip>
          <a:srcRect/>
          <a:stretch/>
        </p:blipFill>
        <p:spPr>
          <a:xfrm>
            <a:off x="-723750" y="6553200"/>
            <a:ext cx="609600" cy="609600"/>
          </a:xfrm>
          <a:prstGeom prst="rect">
            <a:avLst/>
          </a:prstGeom>
          <a:noFill/>
          <a:ln>
            <a:noFill/>
          </a:ln>
        </p:spPr>
      </p:pic>
      <p:sp>
        <p:nvSpPr>
          <p:cNvPr id="154" name="Google Shape;154;p17">
            <a:hlinkClick r:id="" action="ppaction://hlinkshowjump?jump=nextslide"/>
          </p:cNvPr>
          <p:cNvSpPr/>
          <p:nvPr/>
        </p:nvSpPr>
        <p:spPr>
          <a:xfrm>
            <a:off x="672109" y="6571882"/>
            <a:ext cx="590910" cy="210956"/>
          </a:xfrm>
          <a:prstGeom prst="homePlat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a:solidFill>
                  <a:schemeClr val="lt1"/>
                </a:solidFill>
                <a:latin typeface="Corbel"/>
                <a:ea typeface="Corbel"/>
                <a:cs typeface="Corbel"/>
                <a:sym typeface="Corbel"/>
              </a:rPr>
              <a:t>Next</a:t>
            </a:r>
            <a:endParaRPr/>
          </a:p>
        </p:txBody>
      </p:sp>
      <p:pic>
        <p:nvPicPr>
          <p:cNvPr id="155" name="Google Shape;155;p17"/>
          <p:cNvPicPr preferRelativeResize="0"/>
          <p:nvPr/>
        </p:nvPicPr>
        <p:blipFill rotWithShape="1">
          <a:blip r:embed="rId4">
            <a:alphaModFix/>
          </a:blip>
          <a:srcRect/>
          <a:stretch/>
        </p:blipFill>
        <p:spPr>
          <a:xfrm>
            <a:off x="-1090819" y="7391"/>
            <a:ext cx="609600" cy="609600"/>
          </a:xfrm>
          <a:prstGeom prst="rect">
            <a:avLst/>
          </a:prstGeom>
          <a:noFill/>
          <a:ln>
            <a:noFill/>
          </a:ln>
        </p:spPr>
      </p:pic>
      <p:pic>
        <p:nvPicPr>
          <p:cNvPr id="156" name="Google Shape;156;p17"/>
          <p:cNvPicPr preferRelativeResize="0"/>
          <p:nvPr/>
        </p:nvPicPr>
        <p:blipFill rotWithShape="1">
          <a:blip r:embed="rId4">
            <a:alphaModFix/>
          </a:blip>
          <a:srcRect/>
          <a:stretch/>
        </p:blipFill>
        <p:spPr>
          <a:xfrm>
            <a:off x="-1254838" y="1050519"/>
            <a:ext cx="609600" cy="609600"/>
          </a:xfrm>
          <a:prstGeom prst="rect">
            <a:avLst/>
          </a:prstGeom>
          <a:noFill/>
          <a:ln>
            <a:noFill/>
          </a:ln>
        </p:spPr>
      </p:pic>
      <p:pic>
        <p:nvPicPr>
          <p:cNvPr id="157" name="Google Shape;157;p17"/>
          <p:cNvPicPr preferRelativeResize="0"/>
          <p:nvPr/>
        </p:nvPicPr>
        <p:blipFill rotWithShape="1">
          <a:blip r:embed="rId4">
            <a:alphaModFix/>
          </a:blip>
          <a:srcRect/>
          <a:stretch/>
        </p:blipFill>
        <p:spPr>
          <a:xfrm>
            <a:off x="-1290711" y="3007174"/>
            <a:ext cx="609600" cy="609600"/>
          </a:xfrm>
          <a:prstGeom prst="rect">
            <a:avLst/>
          </a:prstGeom>
          <a:noFill/>
          <a:ln>
            <a:noFill/>
          </a:ln>
        </p:spPr>
      </p:pic>
      <p:pic>
        <p:nvPicPr>
          <p:cNvPr id="158" name="Google Shape;158;p17"/>
          <p:cNvPicPr preferRelativeResize="0"/>
          <p:nvPr/>
        </p:nvPicPr>
        <p:blipFill rotWithShape="1">
          <a:blip r:embed="rId4">
            <a:alphaModFix/>
          </a:blip>
          <a:srcRect/>
          <a:stretch/>
        </p:blipFill>
        <p:spPr>
          <a:xfrm>
            <a:off x="-1294094" y="4018062"/>
            <a:ext cx="609600" cy="609600"/>
          </a:xfrm>
          <a:prstGeom prst="rect">
            <a:avLst/>
          </a:prstGeom>
          <a:noFill/>
          <a:ln>
            <a:noFill/>
          </a:ln>
        </p:spPr>
      </p:pic>
      <p:pic>
        <p:nvPicPr>
          <p:cNvPr id="159" name="Google Shape;159;p17"/>
          <p:cNvPicPr preferRelativeResize="0"/>
          <p:nvPr/>
        </p:nvPicPr>
        <p:blipFill rotWithShape="1">
          <a:blip r:embed="rId4">
            <a:alphaModFix/>
          </a:blip>
          <a:srcRect/>
          <a:stretch/>
        </p:blipFill>
        <p:spPr>
          <a:xfrm>
            <a:off x="-1323152" y="4768413"/>
            <a:ext cx="609600" cy="609600"/>
          </a:xfrm>
          <a:prstGeom prst="rect">
            <a:avLst/>
          </a:prstGeom>
          <a:noFill/>
          <a:ln>
            <a:noFill/>
          </a:ln>
        </p:spPr>
      </p:pic>
      <p:pic>
        <p:nvPicPr>
          <p:cNvPr id="160" name="Google Shape;160;p17"/>
          <p:cNvPicPr preferRelativeResize="0"/>
          <p:nvPr/>
        </p:nvPicPr>
        <p:blipFill rotWithShape="1">
          <a:blip r:embed="rId4">
            <a:alphaModFix/>
          </a:blip>
          <a:srcRect/>
          <a:stretch/>
        </p:blipFill>
        <p:spPr>
          <a:xfrm>
            <a:off x="-1294094" y="5929861"/>
            <a:ext cx="609600" cy="609600"/>
          </a:xfrm>
          <a:prstGeom prst="rect">
            <a:avLst/>
          </a:prstGeom>
          <a:noFill/>
          <a:ln>
            <a:noFill/>
          </a:ln>
        </p:spPr>
      </p:pic>
      <p:pic>
        <p:nvPicPr>
          <p:cNvPr id="161" name="Google Shape;161;p17"/>
          <p:cNvPicPr preferRelativeResize="0"/>
          <p:nvPr/>
        </p:nvPicPr>
        <p:blipFill rotWithShape="1">
          <a:blip r:embed="rId4">
            <a:alphaModFix/>
          </a:blip>
          <a:srcRect/>
          <a:stretch/>
        </p:blipFill>
        <p:spPr>
          <a:xfrm>
            <a:off x="-1323152" y="1955137"/>
            <a:ext cx="609600" cy="6096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4"/>
                                        </p:tgtEl>
                                        <p:attrNameLst>
                                          <p:attrName>style.visibility</p:attrName>
                                        </p:attrNameLst>
                                      </p:cBhvr>
                                      <p:to>
                                        <p:strVal val="visible"/>
                                      </p:to>
                                    </p:set>
                                    <p:animEffect transition="in" filter="fade">
                                      <p:cBhvr>
                                        <p:cTn id="7" dur="500"/>
                                        <p:tgtEl>
                                          <p:spTgt spid="14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55"/>
                                        </p:tgtEl>
                                        <p:attrNameLst>
                                          <p:attrName>style.visibility</p:attrName>
                                        </p:attrNameLst>
                                      </p:cBhvr>
                                      <p:to>
                                        <p:strVal val="visible"/>
                                      </p:to>
                                    </p:set>
                                    <p:animEffect transition="in" filter="fade">
                                      <p:cBhvr>
                                        <p:cTn id="11" dur="3768"/>
                                        <p:tgtEl>
                                          <p:spTgt spid="155"/>
                                        </p:tgtEl>
                                      </p:cBhvr>
                                    </p:animEffect>
                                  </p:childTnLst>
                                </p:cTn>
                              </p:par>
                            </p:childTnLst>
                          </p:cTn>
                        </p:par>
                        <p:par>
                          <p:cTn id="12" fill="hold">
                            <p:stCondLst>
                              <p:cond delay="4268"/>
                            </p:stCondLst>
                            <p:childTnLst>
                              <p:par>
                                <p:cTn id="13" presetID="10" presetClass="entr" presetSubtype="0" fill="hold" nodeType="afterEffect">
                                  <p:stCondLst>
                                    <p:cond delay="0"/>
                                  </p:stCondLst>
                                  <p:childTnLst>
                                    <p:set>
                                      <p:cBhvr>
                                        <p:cTn id="14" dur="1" fill="hold">
                                          <p:stCondLst>
                                            <p:cond delay="0"/>
                                          </p:stCondLst>
                                        </p:cTn>
                                        <p:tgtEl>
                                          <p:spTgt spid="148"/>
                                        </p:tgtEl>
                                        <p:attrNameLst>
                                          <p:attrName>style.visibility</p:attrName>
                                        </p:attrNameLst>
                                      </p:cBhvr>
                                      <p:to>
                                        <p:strVal val="visible"/>
                                      </p:to>
                                    </p:set>
                                    <p:animEffect transition="in" filter="fade">
                                      <p:cBhvr>
                                        <p:cTn id="15" dur="2400"/>
                                        <p:tgtEl>
                                          <p:spTgt spid="148"/>
                                        </p:tgtEl>
                                      </p:cBhvr>
                                    </p:animEffect>
                                  </p:childTnLst>
                                </p:cTn>
                              </p:par>
                            </p:childTnLst>
                          </p:cTn>
                        </p:par>
                        <p:par>
                          <p:cTn id="16" fill="hold">
                            <p:stCondLst>
                              <p:cond delay="6668"/>
                            </p:stCondLst>
                            <p:childTnLst>
                              <p:par>
                                <p:cTn id="17" presetID="10" presetClass="entr" presetSubtype="0" fill="hold" nodeType="afterEffect">
                                  <p:stCondLst>
                                    <p:cond delay="0"/>
                                  </p:stCondLst>
                                  <p:childTnLst>
                                    <p:set>
                                      <p:cBhvr>
                                        <p:cTn id="18" dur="1" fill="hold">
                                          <p:stCondLst>
                                            <p:cond delay="0"/>
                                          </p:stCondLst>
                                        </p:cTn>
                                        <p:tgtEl>
                                          <p:spTgt spid="156"/>
                                        </p:tgtEl>
                                        <p:attrNameLst>
                                          <p:attrName>style.visibility</p:attrName>
                                        </p:attrNameLst>
                                      </p:cBhvr>
                                      <p:to>
                                        <p:strVal val="visible"/>
                                      </p:to>
                                    </p:set>
                                    <p:animEffect transition="in" filter="fade">
                                      <p:cBhvr>
                                        <p:cTn id="19" dur="2280"/>
                                        <p:tgtEl>
                                          <p:spTgt spid="156"/>
                                        </p:tgtEl>
                                      </p:cBhvr>
                                    </p:animEffect>
                                  </p:childTnLst>
                                </p:cTn>
                              </p:par>
                            </p:childTnLst>
                          </p:cTn>
                        </p:par>
                        <p:par>
                          <p:cTn id="20" fill="hold">
                            <p:stCondLst>
                              <p:cond delay="8948"/>
                            </p:stCondLst>
                            <p:childTnLst>
                              <p:par>
                                <p:cTn id="21" presetID="10" presetClass="entr" presetSubtype="0" fill="hold" nodeType="afterEffect">
                                  <p:stCondLst>
                                    <p:cond delay="0"/>
                                  </p:stCondLst>
                                  <p:childTnLst>
                                    <p:set>
                                      <p:cBhvr>
                                        <p:cTn id="22" dur="1" fill="hold">
                                          <p:stCondLst>
                                            <p:cond delay="0"/>
                                          </p:stCondLst>
                                        </p:cTn>
                                        <p:tgtEl>
                                          <p:spTgt spid="149"/>
                                        </p:tgtEl>
                                        <p:attrNameLst>
                                          <p:attrName>style.visibility</p:attrName>
                                        </p:attrNameLst>
                                      </p:cBhvr>
                                      <p:to>
                                        <p:strVal val="visible"/>
                                      </p:to>
                                    </p:set>
                                    <p:animEffect transition="in" filter="fade">
                                      <p:cBhvr>
                                        <p:cTn id="23" dur="1656"/>
                                        <p:tgtEl>
                                          <p:spTgt spid="149"/>
                                        </p:tgtEl>
                                      </p:cBhvr>
                                    </p:animEffect>
                                  </p:childTnLst>
                                </p:cTn>
                              </p:par>
                            </p:childTnLst>
                          </p:cTn>
                        </p:par>
                        <p:par>
                          <p:cTn id="24" fill="hold">
                            <p:stCondLst>
                              <p:cond delay="10604"/>
                            </p:stCondLst>
                            <p:childTnLst>
                              <p:par>
                                <p:cTn id="25" presetID="10" presetClass="entr" presetSubtype="0" fill="hold" nodeType="afterEffect">
                                  <p:stCondLst>
                                    <p:cond delay="0"/>
                                  </p:stCondLst>
                                  <p:childTnLst>
                                    <p:set>
                                      <p:cBhvr>
                                        <p:cTn id="26" dur="1" fill="hold">
                                          <p:stCondLst>
                                            <p:cond delay="0"/>
                                          </p:stCondLst>
                                        </p:cTn>
                                        <p:tgtEl>
                                          <p:spTgt spid="161"/>
                                        </p:tgtEl>
                                        <p:attrNameLst>
                                          <p:attrName>style.visibility</p:attrName>
                                        </p:attrNameLst>
                                      </p:cBhvr>
                                      <p:to>
                                        <p:strVal val="visible"/>
                                      </p:to>
                                    </p:set>
                                    <p:animEffect transition="in" filter="fade">
                                      <p:cBhvr>
                                        <p:cTn id="27" dur="2856"/>
                                        <p:tgtEl>
                                          <p:spTgt spid="161"/>
                                        </p:tgtEl>
                                      </p:cBhvr>
                                    </p:animEffect>
                                  </p:childTnLst>
                                </p:cTn>
                              </p:par>
                            </p:childTnLst>
                          </p:cTn>
                        </p:par>
                        <p:par>
                          <p:cTn id="28" fill="hold">
                            <p:stCondLst>
                              <p:cond delay="13460"/>
                            </p:stCondLst>
                            <p:childTnLst>
                              <p:par>
                                <p:cTn id="29" presetID="10" presetClass="entr" presetSubtype="0" fill="hold" nodeType="afterEffect">
                                  <p:stCondLst>
                                    <p:cond delay="0"/>
                                  </p:stCondLst>
                                  <p:childTnLst>
                                    <p:set>
                                      <p:cBhvr>
                                        <p:cTn id="30" dur="1" fill="hold">
                                          <p:stCondLst>
                                            <p:cond delay="0"/>
                                          </p:stCondLst>
                                        </p:cTn>
                                        <p:tgtEl>
                                          <p:spTgt spid="150"/>
                                        </p:tgtEl>
                                        <p:attrNameLst>
                                          <p:attrName>style.visibility</p:attrName>
                                        </p:attrNameLst>
                                      </p:cBhvr>
                                      <p:to>
                                        <p:strVal val="visible"/>
                                      </p:to>
                                    </p:set>
                                    <p:animEffect transition="in" filter="fade">
                                      <p:cBhvr>
                                        <p:cTn id="31" dur="2352"/>
                                        <p:tgtEl>
                                          <p:spTgt spid="150"/>
                                        </p:tgtEl>
                                      </p:cBhvr>
                                    </p:animEffect>
                                  </p:childTnLst>
                                </p:cTn>
                              </p:par>
                            </p:childTnLst>
                          </p:cTn>
                        </p:par>
                        <p:par>
                          <p:cTn id="32" fill="hold">
                            <p:stCondLst>
                              <p:cond delay="15812"/>
                            </p:stCondLst>
                            <p:childTnLst>
                              <p:par>
                                <p:cTn id="33" presetID="10" presetClass="entr" presetSubtype="0" fill="hold" nodeType="afterEffect">
                                  <p:stCondLst>
                                    <p:cond delay="0"/>
                                  </p:stCondLst>
                                  <p:childTnLst>
                                    <p:set>
                                      <p:cBhvr>
                                        <p:cTn id="34" dur="1" fill="hold">
                                          <p:stCondLst>
                                            <p:cond delay="0"/>
                                          </p:stCondLst>
                                        </p:cTn>
                                        <p:tgtEl>
                                          <p:spTgt spid="157"/>
                                        </p:tgtEl>
                                        <p:attrNameLst>
                                          <p:attrName>style.visibility</p:attrName>
                                        </p:attrNameLst>
                                      </p:cBhvr>
                                      <p:to>
                                        <p:strVal val="visible"/>
                                      </p:to>
                                    </p:set>
                                    <p:animEffect transition="in" filter="fade">
                                      <p:cBhvr>
                                        <p:cTn id="35" dur="3768"/>
                                        <p:tgtEl>
                                          <p:spTgt spid="157"/>
                                        </p:tgtEl>
                                      </p:cBhvr>
                                    </p:animEffect>
                                  </p:childTnLst>
                                </p:cTn>
                              </p:par>
                            </p:childTnLst>
                          </p:cTn>
                        </p:par>
                        <p:par>
                          <p:cTn id="36" fill="hold">
                            <p:stCondLst>
                              <p:cond delay="19580"/>
                            </p:stCondLst>
                            <p:childTnLst>
                              <p:par>
                                <p:cTn id="37" presetID="10" presetClass="entr" presetSubtype="0" fill="hold" nodeType="afterEffect">
                                  <p:stCondLst>
                                    <p:cond delay="0"/>
                                  </p:stCondLst>
                                  <p:childTnLst>
                                    <p:set>
                                      <p:cBhvr>
                                        <p:cTn id="38" dur="1" fill="hold">
                                          <p:stCondLst>
                                            <p:cond delay="0"/>
                                          </p:stCondLst>
                                        </p:cTn>
                                        <p:tgtEl>
                                          <p:spTgt spid="151"/>
                                        </p:tgtEl>
                                        <p:attrNameLst>
                                          <p:attrName>style.visibility</p:attrName>
                                        </p:attrNameLst>
                                      </p:cBhvr>
                                      <p:to>
                                        <p:strVal val="visible"/>
                                      </p:to>
                                    </p:set>
                                    <p:animEffect transition="in" filter="fade">
                                      <p:cBhvr>
                                        <p:cTn id="39" dur="3096"/>
                                        <p:tgtEl>
                                          <p:spTgt spid="151"/>
                                        </p:tgtEl>
                                      </p:cBhvr>
                                    </p:animEffect>
                                  </p:childTnLst>
                                </p:cTn>
                              </p:par>
                            </p:childTnLst>
                          </p:cTn>
                        </p:par>
                        <p:par>
                          <p:cTn id="40" fill="hold">
                            <p:stCondLst>
                              <p:cond delay="22676"/>
                            </p:stCondLst>
                            <p:childTnLst>
                              <p:par>
                                <p:cTn id="41" presetID="10" presetClass="entr" presetSubtype="0" fill="hold" nodeType="afterEffect">
                                  <p:stCondLst>
                                    <p:cond delay="0"/>
                                  </p:stCondLst>
                                  <p:childTnLst>
                                    <p:set>
                                      <p:cBhvr>
                                        <p:cTn id="42" dur="1" fill="hold">
                                          <p:stCondLst>
                                            <p:cond delay="0"/>
                                          </p:stCondLst>
                                        </p:cTn>
                                        <p:tgtEl>
                                          <p:spTgt spid="158"/>
                                        </p:tgtEl>
                                        <p:attrNameLst>
                                          <p:attrName>style.visibility</p:attrName>
                                        </p:attrNameLst>
                                      </p:cBhvr>
                                      <p:to>
                                        <p:strVal val="visible"/>
                                      </p:to>
                                    </p:set>
                                    <p:animEffect transition="in" filter="fade">
                                      <p:cBhvr>
                                        <p:cTn id="43" dur="3288"/>
                                        <p:tgtEl>
                                          <p:spTgt spid="158"/>
                                        </p:tgtEl>
                                      </p:cBhvr>
                                    </p:animEffect>
                                  </p:childTnLst>
                                </p:cTn>
                              </p:par>
                            </p:childTnLst>
                          </p:cTn>
                        </p:par>
                        <p:par>
                          <p:cTn id="44" fill="hold">
                            <p:stCondLst>
                              <p:cond delay="25964"/>
                            </p:stCondLst>
                            <p:childTnLst>
                              <p:par>
                                <p:cTn id="45" presetID="10" presetClass="entr" presetSubtype="0" fill="hold" nodeType="afterEffect">
                                  <p:stCondLst>
                                    <p:cond delay="0"/>
                                  </p:stCondLst>
                                  <p:childTnLst>
                                    <p:set>
                                      <p:cBhvr>
                                        <p:cTn id="46" dur="1" fill="hold">
                                          <p:stCondLst>
                                            <p:cond delay="0"/>
                                          </p:stCondLst>
                                        </p:cTn>
                                        <p:tgtEl>
                                          <p:spTgt spid="145"/>
                                        </p:tgtEl>
                                        <p:attrNameLst>
                                          <p:attrName>style.visibility</p:attrName>
                                        </p:attrNameLst>
                                      </p:cBhvr>
                                      <p:to>
                                        <p:strVal val="visible"/>
                                      </p:to>
                                    </p:set>
                                    <p:animEffect transition="in" filter="fade">
                                      <p:cBhvr>
                                        <p:cTn id="47" dur="500"/>
                                        <p:tgtEl>
                                          <p:spTgt spid="145"/>
                                        </p:tgtEl>
                                      </p:cBhvr>
                                    </p:animEffect>
                                  </p:childTnLst>
                                </p:cTn>
                              </p:par>
                            </p:childTnLst>
                          </p:cTn>
                        </p:par>
                        <p:par>
                          <p:cTn id="48" fill="hold">
                            <p:stCondLst>
                              <p:cond delay="26464"/>
                            </p:stCondLst>
                            <p:childTnLst>
                              <p:par>
                                <p:cTn id="49" presetID="10" presetClass="entr" presetSubtype="0" fill="hold" nodeType="afterEffect">
                                  <p:stCondLst>
                                    <p:cond delay="0"/>
                                  </p:stCondLst>
                                  <p:childTnLst>
                                    <p:set>
                                      <p:cBhvr>
                                        <p:cTn id="50" dur="1" fill="hold">
                                          <p:stCondLst>
                                            <p:cond delay="0"/>
                                          </p:stCondLst>
                                        </p:cTn>
                                        <p:tgtEl>
                                          <p:spTgt spid="159"/>
                                        </p:tgtEl>
                                        <p:attrNameLst>
                                          <p:attrName>style.visibility</p:attrName>
                                        </p:attrNameLst>
                                      </p:cBhvr>
                                      <p:to>
                                        <p:strVal val="visible"/>
                                      </p:to>
                                    </p:set>
                                    <p:animEffect transition="in" filter="fade">
                                      <p:cBhvr>
                                        <p:cTn id="51" dur="5000"/>
                                        <p:tgtEl>
                                          <p:spTgt spid="159"/>
                                        </p:tgtEl>
                                      </p:cBhvr>
                                    </p:animEffect>
                                  </p:childTnLst>
                                </p:cTn>
                              </p:par>
                            </p:childTnLst>
                          </p:cTn>
                        </p:par>
                        <p:par>
                          <p:cTn id="52" fill="hold">
                            <p:stCondLst>
                              <p:cond delay="31464"/>
                            </p:stCondLst>
                            <p:childTnLst>
                              <p:par>
                                <p:cTn id="53" presetID="10" presetClass="entr" presetSubtype="0" fill="hold" nodeType="after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5000"/>
                                        <p:tgtEl>
                                          <p:spTgt spid="152"/>
                                        </p:tgtEl>
                                      </p:cBhvr>
                                    </p:animEffect>
                                  </p:childTnLst>
                                </p:cTn>
                              </p:par>
                            </p:childTnLst>
                          </p:cTn>
                        </p:par>
                        <p:par>
                          <p:cTn id="56" fill="hold">
                            <p:stCondLst>
                              <p:cond delay="36464"/>
                            </p:stCondLst>
                            <p:childTnLst>
                              <p:par>
                                <p:cTn id="57" presetID="10" presetClass="entr" presetSubtype="0" fill="hold" nodeType="afterEffect">
                                  <p:stCondLst>
                                    <p:cond delay="0"/>
                                  </p:stCondLst>
                                  <p:childTnLst>
                                    <p:set>
                                      <p:cBhvr>
                                        <p:cTn id="58" dur="1" fill="hold">
                                          <p:stCondLst>
                                            <p:cond delay="0"/>
                                          </p:stCondLst>
                                        </p:cTn>
                                        <p:tgtEl>
                                          <p:spTgt spid="146"/>
                                        </p:tgtEl>
                                        <p:attrNameLst>
                                          <p:attrName>style.visibility</p:attrName>
                                        </p:attrNameLst>
                                      </p:cBhvr>
                                      <p:to>
                                        <p:strVal val="visible"/>
                                      </p:to>
                                    </p:set>
                                    <p:animEffect transition="in" filter="fade">
                                      <p:cBhvr>
                                        <p:cTn id="59" dur="500"/>
                                        <p:tgtEl>
                                          <p:spTgt spid="146"/>
                                        </p:tgtEl>
                                      </p:cBhvr>
                                    </p:animEffect>
                                  </p:childTnLst>
                                </p:cTn>
                              </p:par>
                            </p:childTnLst>
                          </p:cTn>
                        </p:par>
                        <p:par>
                          <p:cTn id="60" fill="hold">
                            <p:stCondLst>
                              <p:cond delay="36964"/>
                            </p:stCondLst>
                            <p:childTnLst>
                              <p:par>
                                <p:cTn id="61" presetID="10" presetClass="entr" presetSubtype="0" fill="hold" nodeType="afterEffect">
                                  <p:stCondLst>
                                    <p:cond delay="0"/>
                                  </p:stCondLst>
                                  <p:childTnLst>
                                    <p:set>
                                      <p:cBhvr>
                                        <p:cTn id="62" dur="1" fill="hold">
                                          <p:stCondLst>
                                            <p:cond delay="0"/>
                                          </p:stCondLst>
                                        </p:cTn>
                                        <p:tgtEl>
                                          <p:spTgt spid="160"/>
                                        </p:tgtEl>
                                        <p:attrNameLst>
                                          <p:attrName>style.visibility</p:attrName>
                                        </p:attrNameLst>
                                      </p:cBhvr>
                                      <p:to>
                                        <p:strVal val="visible"/>
                                      </p:to>
                                    </p:set>
                                    <p:animEffect transition="in" filter="fade">
                                      <p:cBhvr>
                                        <p:cTn id="63" dur="4944"/>
                                        <p:tgtEl>
                                          <p:spTgt spid="160"/>
                                        </p:tgtEl>
                                      </p:cBhvr>
                                    </p:animEffect>
                                  </p:childTnLst>
                                </p:cTn>
                              </p:par>
                            </p:childTnLst>
                          </p:cTn>
                        </p:par>
                        <p:par>
                          <p:cTn id="64" fill="hold">
                            <p:stCondLst>
                              <p:cond delay="41908"/>
                            </p:stCondLst>
                            <p:childTnLst>
                              <p:par>
                                <p:cTn id="65" presetID="10" presetClass="entr" presetSubtype="0" fill="hold" nodeType="after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4872"/>
                                        <p:tgtEl>
                                          <p:spTgt spid="153"/>
                                        </p:tgtEl>
                                      </p:cBhvr>
                                    </p:animEffect>
                                  </p:childTnLst>
                                </p:cTn>
                              </p:par>
                            </p:childTnLst>
                          </p:cTn>
                        </p:par>
                        <p:par>
                          <p:cTn id="68" fill="hold">
                            <p:stCondLst>
                              <p:cond delay="46780"/>
                            </p:stCondLst>
                            <p:childTnLst>
                              <p:par>
                                <p:cTn id="69" presetID="10" presetClass="entr" presetSubtype="0" fill="hold" nodeType="afterEffect">
                                  <p:stCondLst>
                                    <p:cond delay="0"/>
                                  </p:stCondLst>
                                  <p:childTnLst>
                                    <p:set>
                                      <p:cBhvr>
                                        <p:cTn id="70" dur="1" fill="hold">
                                          <p:stCondLst>
                                            <p:cond delay="0"/>
                                          </p:stCondLst>
                                        </p:cTn>
                                        <p:tgtEl>
                                          <p:spTgt spid="154"/>
                                        </p:tgtEl>
                                        <p:attrNameLst>
                                          <p:attrName>style.visibility</p:attrName>
                                        </p:attrNameLst>
                                      </p:cBhvr>
                                      <p:to>
                                        <p:strVal val="visible"/>
                                      </p:to>
                                    </p:set>
                                    <p:animEffect transition="in" filter="fade">
                                      <p:cBhvr>
                                        <p:cTn id="71" dur="5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8"/>
          <p:cNvSpPr txBox="1">
            <a:spLocks noGrp="1"/>
          </p:cNvSpPr>
          <p:nvPr>
            <p:ph type="title"/>
          </p:nvPr>
        </p:nvSpPr>
        <p:spPr>
          <a:xfrm>
            <a:off x="252919" y="1123837"/>
            <a:ext cx="2947482" cy="460118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3600"/>
              <a:buFont typeface="Corbel"/>
              <a:buNone/>
            </a:pPr>
            <a:r>
              <a:rPr lang="en-US"/>
              <a:t>Our Relationship With God</a:t>
            </a:r>
            <a:endParaRPr/>
          </a:p>
        </p:txBody>
      </p:sp>
      <p:sp>
        <p:nvSpPr>
          <p:cNvPr id="168" name="Google Shape;168;p18"/>
          <p:cNvSpPr txBox="1"/>
          <p:nvPr/>
        </p:nvSpPr>
        <p:spPr>
          <a:xfrm>
            <a:off x="3867912" y="718757"/>
            <a:ext cx="7315200" cy="95331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2F5496"/>
              </a:buClr>
              <a:buSzPts val="1800"/>
              <a:buFont typeface="Calibri"/>
              <a:buNone/>
            </a:pPr>
            <a:r>
              <a:rPr lang="en-US" sz="1800" b="1">
                <a:solidFill>
                  <a:srgbClr val="2F5496"/>
                </a:solidFill>
                <a:latin typeface="Calibri"/>
                <a:ea typeface="Calibri"/>
                <a:cs typeface="Calibri"/>
                <a:sym typeface="Calibri"/>
              </a:rPr>
              <a:t>The Prayer That Changes Everything: The Hidden Power of Praising God by Stormie Omartian, p. 7:</a:t>
            </a:r>
            <a:endParaRPr/>
          </a:p>
        </p:txBody>
      </p:sp>
      <p:sp>
        <p:nvSpPr>
          <p:cNvPr id="169" name="Google Shape;169;p18"/>
          <p:cNvSpPr txBox="1"/>
          <p:nvPr/>
        </p:nvSpPr>
        <p:spPr>
          <a:xfrm>
            <a:off x="3867912" y="3570051"/>
            <a:ext cx="7315200" cy="180554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2F5496"/>
              </a:buClr>
              <a:buSzPts val="1800"/>
              <a:buFont typeface="Calibri"/>
              <a:buNone/>
            </a:pPr>
            <a:r>
              <a:rPr lang="en-US" sz="1800" i="1">
                <a:solidFill>
                  <a:srgbClr val="2F5496"/>
                </a:solidFill>
                <a:latin typeface="Calibri"/>
                <a:ea typeface="Calibri"/>
                <a:cs typeface="Calibri"/>
                <a:sym typeface="Calibri"/>
              </a:rPr>
              <a:t>. . Yet not many are really close to Him . . . close enough to know him intimately. Close enough to communicate your whole heart to Him on an ongoing basis. Close enough to be able to direct your attention away from yourself completely and place it on him entirely . . . loving him with all your heart and letting him love you . . . What an awesome gift! When we praise and worship God, his presence comes to dwell with us.”</a:t>
            </a:r>
            <a:endParaRPr/>
          </a:p>
        </p:txBody>
      </p:sp>
      <p:sp>
        <p:nvSpPr>
          <p:cNvPr id="170" name="Google Shape;170;p18"/>
          <p:cNvSpPr txBox="1"/>
          <p:nvPr/>
        </p:nvSpPr>
        <p:spPr>
          <a:xfrm>
            <a:off x="3867912" y="1585609"/>
            <a:ext cx="7396718" cy="1984442"/>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2F5496"/>
              </a:buClr>
              <a:buSzPts val="1800"/>
              <a:buFont typeface="Calibri"/>
              <a:buNone/>
            </a:pPr>
            <a:r>
              <a:rPr lang="en-US" sz="1800" i="1">
                <a:solidFill>
                  <a:srgbClr val="2F5496"/>
                </a:solidFill>
                <a:latin typeface="Calibri"/>
                <a:ea typeface="Calibri"/>
                <a:cs typeface="Calibri"/>
                <a:sym typeface="Calibri"/>
              </a:rPr>
              <a:t>“If you’re like me, you don’t want to live a lukewarm, mediocre, “barely making it,” sad, lonely, hopeless, miserable, frightened, frustrated, unfulfilled, meaningless, ineffective, or fruitless existence. You don’t want to be imprisoned by your circumstances or chained to your limitations. You want to live an extraordinary life. A life of peace, joy, fulfillment, hope, and purpose. A life where all things are possible. The kind of life I just described can only happen when we enter into a close relationship with God. I mean really close. There are many people who believe in God. </a:t>
            </a:r>
            <a:endParaRPr/>
          </a:p>
        </p:txBody>
      </p:sp>
      <p:pic>
        <p:nvPicPr>
          <p:cNvPr id="171" name="Google Shape;171;p18"/>
          <p:cNvPicPr preferRelativeResize="0"/>
          <p:nvPr/>
        </p:nvPicPr>
        <p:blipFill rotWithShape="1">
          <a:blip r:embed="rId3">
            <a:alphaModFix/>
          </a:blip>
          <a:srcRect/>
          <a:stretch/>
        </p:blipFill>
        <p:spPr>
          <a:xfrm>
            <a:off x="-690436" y="2012004"/>
            <a:ext cx="609600" cy="609600"/>
          </a:xfrm>
          <a:prstGeom prst="rect">
            <a:avLst/>
          </a:prstGeom>
          <a:noFill/>
          <a:ln>
            <a:noFill/>
          </a:ln>
        </p:spPr>
      </p:pic>
      <p:pic>
        <p:nvPicPr>
          <p:cNvPr id="172" name="Google Shape;172;p18"/>
          <p:cNvPicPr preferRelativeResize="0"/>
          <p:nvPr/>
        </p:nvPicPr>
        <p:blipFill rotWithShape="1">
          <a:blip r:embed="rId3">
            <a:alphaModFix/>
          </a:blip>
          <a:srcRect/>
          <a:stretch/>
        </p:blipFill>
        <p:spPr>
          <a:xfrm>
            <a:off x="-719392" y="3863222"/>
            <a:ext cx="609600" cy="609600"/>
          </a:xfrm>
          <a:prstGeom prst="rect">
            <a:avLst/>
          </a:prstGeom>
          <a:noFill/>
          <a:ln>
            <a:noFill/>
          </a:ln>
        </p:spPr>
      </p:pic>
      <p:sp>
        <p:nvSpPr>
          <p:cNvPr id="173" name="Google Shape;173;p18"/>
          <p:cNvSpPr txBox="1">
            <a:spLocks noGrp="1"/>
          </p:cNvSpPr>
          <p:nvPr>
            <p:ph type="sldNum" idx="12"/>
          </p:nvPr>
        </p:nvSpPr>
        <p:spPr>
          <a:xfrm>
            <a:off x="386178" y="6509034"/>
            <a:ext cx="590911" cy="321062"/>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6</a:t>
            </a:fld>
            <a:endParaRPr/>
          </a:p>
        </p:txBody>
      </p:sp>
      <p:sp>
        <p:nvSpPr>
          <p:cNvPr id="174" name="Google Shape;174;p18">
            <a:hlinkClick r:id="" action="ppaction://hlinkshowjump?jump=nextslide"/>
          </p:cNvPr>
          <p:cNvSpPr/>
          <p:nvPr/>
        </p:nvSpPr>
        <p:spPr>
          <a:xfrm>
            <a:off x="672109" y="6571882"/>
            <a:ext cx="590910" cy="210956"/>
          </a:xfrm>
          <a:prstGeom prst="homePlat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a:solidFill>
                  <a:schemeClr val="lt1"/>
                </a:solidFill>
                <a:latin typeface="Corbel"/>
                <a:ea typeface="Corbel"/>
                <a:cs typeface="Corbel"/>
                <a:sym typeface="Corbel"/>
              </a:rPr>
              <a:t>Next</a:t>
            </a:r>
            <a:endParaRPr/>
          </a:p>
        </p:txBody>
      </p:sp>
      <p:pic>
        <p:nvPicPr>
          <p:cNvPr id="175" name="Google Shape;175;p18"/>
          <p:cNvPicPr preferRelativeResize="0"/>
          <p:nvPr/>
        </p:nvPicPr>
        <p:blipFill rotWithShape="1">
          <a:blip r:embed="rId3">
            <a:alphaModFix/>
          </a:blip>
          <a:srcRect/>
          <a:stretch/>
        </p:blipFill>
        <p:spPr>
          <a:xfrm>
            <a:off x="-719392" y="819037"/>
            <a:ext cx="609600" cy="6096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7"/>
                                        </p:tgtEl>
                                        <p:attrNameLst>
                                          <p:attrName>style.visibility</p:attrName>
                                        </p:attrNameLst>
                                      </p:cBhvr>
                                      <p:to>
                                        <p:strVal val="visible"/>
                                      </p:to>
                                    </p:set>
                                    <p:animEffect transition="in" filter="fade">
                                      <p:cBhvr>
                                        <p:cTn id="7" dur="500"/>
                                        <p:tgtEl>
                                          <p:spTgt spid="16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68"/>
                                        </p:tgtEl>
                                        <p:attrNameLst>
                                          <p:attrName>style.visibility</p:attrName>
                                        </p:attrNameLst>
                                      </p:cBhvr>
                                      <p:to>
                                        <p:strVal val="visible"/>
                                      </p:to>
                                    </p:set>
                                    <p:animEffect transition="in" filter="fade">
                                      <p:cBhvr>
                                        <p:cTn id="11" dur="500"/>
                                        <p:tgtEl>
                                          <p:spTgt spid="168"/>
                                        </p:tgtEl>
                                      </p:cBhvr>
                                    </p:animEffect>
                                  </p:childTnLst>
                                </p:cTn>
                              </p:par>
                              <p:par>
                                <p:cTn id="12" presetID="10" presetClass="entr" presetSubtype="0" fill="hold" nodeType="withEffect">
                                  <p:stCondLst>
                                    <p:cond delay="0"/>
                                  </p:stCondLst>
                                  <p:childTnLst>
                                    <p:set>
                                      <p:cBhvr>
                                        <p:cTn id="13" dur="1" fill="hold">
                                          <p:stCondLst>
                                            <p:cond delay="0"/>
                                          </p:stCondLst>
                                        </p:cTn>
                                        <p:tgtEl>
                                          <p:spTgt spid="175"/>
                                        </p:tgtEl>
                                        <p:attrNameLst>
                                          <p:attrName>style.visibility</p:attrName>
                                        </p:attrNameLst>
                                      </p:cBhvr>
                                      <p:to>
                                        <p:strVal val="visible"/>
                                      </p:to>
                                    </p:set>
                                    <p:animEffect transition="in" filter="fade">
                                      <p:cBhvr>
                                        <p:cTn id="14" dur="5000"/>
                                        <p:tgtEl>
                                          <p:spTgt spid="175"/>
                                        </p:tgtEl>
                                      </p:cBhvr>
                                    </p:animEffect>
                                  </p:childTnLst>
                                </p:cTn>
                              </p:par>
                            </p:childTnLst>
                          </p:cTn>
                        </p:par>
                        <p:par>
                          <p:cTn id="15" fill="hold">
                            <p:stCondLst>
                              <p:cond delay="5500"/>
                            </p:stCondLst>
                            <p:childTnLst>
                              <p:par>
                                <p:cTn id="16" presetID="10" presetClass="entr" presetSubtype="0" fill="hold" nodeType="afterEffect">
                                  <p:stCondLst>
                                    <p:cond delay="0"/>
                                  </p:stCondLst>
                                  <p:childTnLst>
                                    <p:set>
                                      <p:cBhvr>
                                        <p:cTn id="17" dur="1" fill="hold">
                                          <p:stCondLst>
                                            <p:cond delay="0"/>
                                          </p:stCondLst>
                                        </p:cTn>
                                        <p:tgtEl>
                                          <p:spTgt spid="170"/>
                                        </p:tgtEl>
                                        <p:attrNameLst>
                                          <p:attrName>style.visibility</p:attrName>
                                        </p:attrNameLst>
                                      </p:cBhvr>
                                      <p:to>
                                        <p:strVal val="visible"/>
                                      </p:to>
                                    </p:set>
                                    <p:animEffect transition="in" filter="fade">
                                      <p:cBhvr>
                                        <p:cTn id="18" dur="500"/>
                                        <p:tgtEl>
                                          <p:spTgt spid="170"/>
                                        </p:tgtEl>
                                      </p:cBhvr>
                                    </p:animEffect>
                                  </p:childTnLst>
                                </p:cTn>
                              </p:par>
                            </p:childTnLst>
                          </p:cTn>
                        </p:par>
                        <p:par>
                          <p:cTn id="19" fill="hold">
                            <p:stCondLst>
                              <p:cond delay="6000"/>
                            </p:stCondLst>
                            <p:childTnLst>
                              <p:par>
                                <p:cTn id="20" presetID="10" presetClass="entr" presetSubtype="0" fill="hold" nodeType="afterEffect">
                                  <p:stCondLst>
                                    <p:cond delay="0"/>
                                  </p:stCondLst>
                                  <p:childTnLst>
                                    <p:set>
                                      <p:cBhvr>
                                        <p:cTn id="21" dur="1" fill="hold">
                                          <p:stCondLst>
                                            <p:cond delay="0"/>
                                          </p:stCondLst>
                                        </p:cTn>
                                        <p:tgtEl>
                                          <p:spTgt spid="171"/>
                                        </p:tgtEl>
                                        <p:attrNameLst>
                                          <p:attrName>style.visibility</p:attrName>
                                        </p:attrNameLst>
                                      </p:cBhvr>
                                      <p:to>
                                        <p:strVal val="visible"/>
                                      </p:to>
                                    </p:set>
                                    <p:animEffect transition="in" filter="fade">
                                      <p:cBhvr>
                                        <p:cTn id="22" dur="5000"/>
                                        <p:tgtEl>
                                          <p:spTgt spid="171"/>
                                        </p:tgtEl>
                                      </p:cBhvr>
                                    </p:animEffect>
                                  </p:childTnLst>
                                </p:cTn>
                              </p:par>
                            </p:childTnLst>
                          </p:cTn>
                        </p:par>
                        <p:par>
                          <p:cTn id="23" fill="hold">
                            <p:stCondLst>
                              <p:cond delay="11000"/>
                            </p:stCondLst>
                            <p:childTnLst>
                              <p:par>
                                <p:cTn id="24" presetID="10" presetClass="entr" presetSubtype="0" fill="hold" nodeType="afterEffect">
                                  <p:stCondLst>
                                    <p:cond delay="0"/>
                                  </p:stCondLst>
                                  <p:childTnLst>
                                    <p:set>
                                      <p:cBhvr>
                                        <p:cTn id="25" dur="1" fill="hold">
                                          <p:stCondLst>
                                            <p:cond delay="0"/>
                                          </p:stCondLst>
                                        </p:cTn>
                                        <p:tgtEl>
                                          <p:spTgt spid="169"/>
                                        </p:tgtEl>
                                        <p:attrNameLst>
                                          <p:attrName>style.visibility</p:attrName>
                                        </p:attrNameLst>
                                      </p:cBhvr>
                                      <p:to>
                                        <p:strVal val="visible"/>
                                      </p:to>
                                    </p:set>
                                    <p:animEffect transition="in" filter="fade">
                                      <p:cBhvr>
                                        <p:cTn id="26" dur="500"/>
                                        <p:tgtEl>
                                          <p:spTgt spid="169"/>
                                        </p:tgtEl>
                                      </p:cBhvr>
                                    </p:animEffect>
                                  </p:childTnLst>
                                </p:cTn>
                              </p:par>
                            </p:childTnLst>
                          </p:cTn>
                        </p:par>
                        <p:par>
                          <p:cTn id="27" fill="hold">
                            <p:stCondLst>
                              <p:cond delay="11500"/>
                            </p:stCondLst>
                            <p:childTnLst>
                              <p:par>
                                <p:cTn id="28" presetID="10" presetClass="entr" presetSubtype="0" fill="hold" nodeType="afterEffect">
                                  <p:stCondLst>
                                    <p:cond delay="0"/>
                                  </p:stCondLst>
                                  <p:childTnLst>
                                    <p:set>
                                      <p:cBhvr>
                                        <p:cTn id="29" dur="1" fill="hold">
                                          <p:stCondLst>
                                            <p:cond delay="0"/>
                                          </p:stCondLst>
                                        </p:cTn>
                                        <p:tgtEl>
                                          <p:spTgt spid="172"/>
                                        </p:tgtEl>
                                        <p:attrNameLst>
                                          <p:attrName>style.visibility</p:attrName>
                                        </p:attrNameLst>
                                      </p:cBhvr>
                                      <p:to>
                                        <p:strVal val="visible"/>
                                      </p:to>
                                    </p:set>
                                    <p:animEffect transition="in" filter="fade">
                                      <p:cBhvr>
                                        <p:cTn id="30" dur="5000"/>
                                        <p:tgtEl>
                                          <p:spTgt spid="172"/>
                                        </p:tgtEl>
                                      </p:cBhvr>
                                    </p:animEffect>
                                  </p:childTnLst>
                                </p:cTn>
                              </p:par>
                            </p:childTnLst>
                          </p:cTn>
                        </p:par>
                        <p:par>
                          <p:cTn id="31" fill="hold">
                            <p:stCondLst>
                              <p:cond delay="16500"/>
                            </p:stCondLst>
                            <p:childTnLst>
                              <p:par>
                                <p:cTn id="32" presetID="10" presetClass="entr" presetSubtype="0" fill="hold" nodeType="afterEffect">
                                  <p:stCondLst>
                                    <p:cond delay="0"/>
                                  </p:stCondLst>
                                  <p:childTnLst>
                                    <p:set>
                                      <p:cBhvr>
                                        <p:cTn id="33" dur="1" fill="hold">
                                          <p:stCondLst>
                                            <p:cond delay="0"/>
                                          </p:stCondLst>
                                        </p:cTn>
                                        <p:tgtEl>
                                          <p:spTgt spid="174"/>
                                        </p:tgtEl>
                                        <p:attrNameLst>
                                          <p:attrName>style.visibility</p:attrName>
                                        </p:attrNameLst>
                                      </p:cBhvr>
                                      <p:to>
                                        <p:strVal val="visible"/>
                                      </p:to>
                                    </p:set>
                                    <p:animEffect transition="in" filter="fade">
                                      <p:cBhvr>
                                        <p:cTn id="34" dur="500"/>
                                        <p:tgtEl>
                                          <p:spTgt spid="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19"/>
          <p:cNvSpPr txBox="1">
            <a:spLocks noGrp="1"/>
          </p:cNvSpPr>
          <p:nvPr>
            <p:ph type="title"/>
          </p:nvPr>
        </p:nvSpPr>
        <p:spPr>
          <a:xfrm>
            <a:off x="252919" y="1123837"/>
            <a:ext cx="2947482" cy="460118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3600"/>
              <a:buFont typeface="Corbel"/>
              <a:buNone/>
            </a:pPr>
            <a:r>
              <a:rPr lang="en-US"/>
              <a:t>What are Ways That God Speaks to Us?</a:t>
            </a:r>
            <a:endParaRPr/>
          </a:p>
        </p:txBody>
      </p:sp>
      <p:sp>
        <p:nvSpPr>
          <p:cNvPr id="182" name="Google Shape;182;p19"/>
          <p:cNvSpPr txBox="1">
            <a:spLocks noGrp="1"/>
          </p:cNvSpPr>
          <p:nvPr>
            <p:ph type="sldNum" idx="12"/>
          </p:nvPr>
        </p:nvSpPr>
        <p:spPr>
          <a:xfrm>
            <a:off x="386178" y="6509034"/>
            <a:ext cx="590911" cy="321062"/>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7</a:t>
            </a:fld>
            <a:endParaRPr/>
          </a:p>
        </p:txBody>
      </p:sp>
      <p:sp>
        <p:nvSpPr>
          <p:cNvPr id="183" name="Google Shape;183;p19"/>
          <p:cNvSpPr txBox="1">
            <a:spLocks noGrp="1"/>
          </p:cNvSpPr>
          <p:nvPr>
            <p:ph type="body" idx="4294967295"/>
          </p:nvPr>
        </p:nvSpPr>
        <p:spPr>
          <a:xfrm>
            <a:off x="3678827" y="2345428"/>
            <a:ext cx="7732712" cy="835025"/>
          </a:xfrm>
          <a:prstGeom prst="rect">
            <a:avLst/>
          </a:prstGeom>
          <a:solidFill>
            <a:srgbClr val="B0E3ED">
              <a:alpha val="83921"/>
            </a:srgbClr>
          </a:solidFill>
          <a:ln>
            <a:noFill/>
          </a:ln>
        </p:spPr>
        <p:txBody>
          <a:bodyPr spcFirstLastPara="1" wrap="square" lIns="91425" tIns="45700" rIns="91425" bIns="45700" anchor="ctr" anchorCtr="0">
            <a:noAutofit/>
          </a:bodyPr>
          <a:lstStyle/>
          <a:p>
            <a:pPr marL="0" marR="0" lvl="0" indent="0" algn="just" rtl="0">
              <a:lnSpc>
                <a:spcPct val="90000"/>
              </a:lnSpc>
              <a:spcBef>
                <a:spcPts val="0"/>
              </a:spcBef>
              <a:spcAft>
                <a:spcPts val="0"/>
              </a:spcAft>
              <a:buSzPts val="1500"/>
              <a:buNone/>
            </a:pPr>
            <a:endParaRPr sz="1500">
              <a:latin typeface="Calibri"/>
              <a:ea typeface="Calibri"/>
              <a:cs typeface="Calibri"/>
              <a:sym typeface="Calibri"/>
            </a:endParaRPr>
          </a:p>
          <a:p>
            <a:pPr marL="0" marR="0" lvl="0" indent="0" algn="just" rtl="0">
              <a:lnSpc>
                <a:spcPct val="90000"/>
              </a:lnSpc>
              <a:spcBef>
                <a:spcPts val="0"/>
              </a:spcBef>
              <a:spcAft>
                <a:spcPts val="0"/>
              </a:spcAft>
              <a:buSzPts val="1500"/>
              <a:buNone/>
            </a:pPr>
            <a:r>
              <a:rPr lang="en-US" sz="1500">
                <a:latin typeface="Calibri"/>
                <a:ea typeface="Calibri"/>
                <a:cs typeface="Calibri"/>
                <a:sym typeface="Calibri"/>
              </a:rPr>
              <a:t>Psalm 19:1:</a:t>
            </a:r>
            <a:endParaRPr/>
          </a:p>
          <a:p>
            <a:pPr marL="0" marR="0" lvl="0" indent="0" algn="just" rtl="0">
              <a:lnSpc>
                <a:spcPct val="90000"/>
              </a:lnSpc>
              <a:spcBef>
                <a:spcPts val="0"/>
              </a:spcBef>
              <a:spcAft>
                <a:spcPts val="0"/>
              </a:spcAft>
              <a:buSzPts val="1500"/>
              <a:buNone/>
            </a:pPr>
            <a:endParaRPr sz="1500">
              <a:latin typeface="Calibri"/>
              <a:ea typeface="Calibri"/>
              <a:cs typeface="Calibri"/>
              <a:sym typeface="Calibri"/>
            </a:endParaRPr>
          </a:p>
          <a:p>
            <a:pPr marL="0" marR="0" lvl="0" indent="0" algn="just" rtl="0">
              <a:lnSpc>
                <a:spcPct val="90000"/>
              </a:lnSpc>
              <a:spcBef>
                <a:spcPts val="0"/>
              </a:spcBef>
              <a:spcAft>
                <a:spcPts val="0"/>
              </a:spcAft>
              <a:buSzPts val="1500"/>
              <a:buNone/>
            </a:pPr>
            <a:r>
              <a:rPr lang="en-US" sz="1500" b="1" i="1">
                <a:latin typeface="Calibri"/>
                <a:ea typeface="Calibri"/>
                <a:cs typeface="Calibri"/>
                <a:sym typeface="Calibri"/>
              </a:rPr>
              <a:t>The heavens declare the glory of God</a:t>
            </a:r>
            <a:r>
              <a:rPr lang="en-US" sz="1500" i="1">
                <a:latin typeface="Calibri"/>
                <a:ea typeface="Calibri"/>
                <a:cs typeface="Calibri"/>
                <a:sym typeface="Calibri"/>
              </a:rPr>
              <a:t>; and the firmament showeth his handiwork.</a:t>
            </a:r>
            <a:endParaRPr/>
          </a:p>
          <a:p>
            <a:pPr marL="0" marR="0" lvl="0" indent="0" algn="just" rtl="0">
              <a:lnSpc>
                <a:spcPct val="90000"/>
              </a:lnSpc>
              <a:spcBef>
                <a:spcPts val="0"/>
              </a:spcBef>
              <a:spcAft>
                <a:spcPts val="0"/>
              </a:spcAft>
              <a:buSzPts val="1500"/>
              <a:buNone/>
            </a:pPr>
            <a:endParaRPr sz="1500" i="1">
              <a:latin typeface="Calibri"/>
              <a:ea typeface="Calibri"/>
              <a:cs typeface="Calibri"/>
              <a:sym typeface="Calibri"/>
            </a:endParaRPr>
          </a:p>
        </p:txBody>
      </p:sp>
      <p:sp>
        <p:nvSpPr>
          <p:cNvPr id="184" name="Google Shape;184;p19"/>
          <p:cNvSpPr txBox="1"/>
          <p:nvPr/>
        </p:nvSpPr>
        <p:spPr>
          <a:xfrm>
            <a:off x="3659421" y="799822"/>
            <a:ext cx="7315200" cy="95331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2F5496"/>
              </a:buClr>
              <a:buSzPts val="1600"/>
              <a:buFont typeface="Calibri"/>
              <a:buNone/>
            </a:pPr>
            <a:r>
              <a:rPr lang="en-US" sz="1600" b="1">
                <a:solidFill>
                  <a:srgbClr val="2F5496"/>
                </a:solidFill>
                <a:latin typeface="Calibri"/>
                <a:ea typeface="Calibri"/>
                <a:cs typeface="Calibri"/>
                <a:sym typeface="Calibri"/>
              </a:rPr>
              <a:t>1. CREATION</a:t>
            </a:r>
            <a:endParaRPr/>
          </a:p>
          <a:p>
            <a:pPr marL="0" marR="0" lvl="0" indent="0" algn="l" rtl="0">
              <a:lnSpc>
                <a:spcPct val="90000"/>
              </a:lnSpc>
              <a:spcBef>
                <a:spcPts val="0"/>
              </a:spcBef>
              <a:spcAft>
                <a:spcPts val="0"/>
              </a:spcAft>
              <a:buClr>
                <a:srgbClr val="FFFFFF"/>
              </a:buClr>
              <a:buSzPts val="1600"/>
              <a:buFont typeface="Corbel"/>
              <a:buNone/>
            </a:pPr>
            <a:endParaRPr sz="1600">
              <a:solidFill>
                <a:srgbClr val="2F5496"/>
              </a:solidFill>
              <a:latin typeface="Calibri"/>
              <a:ea typeface="Calibri"/>
              <a:cs typeface="Calibri"/>
              <a:sym typeface="Calibri"/>
            </a:endParaRPr>
          </a:p>
          <a:p>
            <a:pPr marL="0" marR="0" lvl="0" indent="0" algn="l" rtl="0">
              <a:lnSpc>
                <a:spcPct val="90000"/>
              </a:lnSpc>
              <a:spcBef>
                <a:spcPts val="0"/>
              </a:spcBef>
              <a:spcAft>
                <a:spcPts val="0"/>
              </a:spcAft>
              <a:buClr>
                <a:srgbClr val="2F5496"/>
              </a:buClr>
              <a:buSzPts val="1600"/>
              <a:buFont typeface="Calibri"/>
              <a:buNone/>
            </a:pPr>
            <a:r>
              <a:rPr lang="en-US" sz="1600">
                <a:solidFill>
                  <a:srgbClr val="2F5496"/>
                </a:solidFill>
                <a:latin typeface="Calibri"/>
                <a:ea typeface="Calibri"/>
                <a:cs typeface="Calibri"/>
                <a:sym typeface="Calibri"/>
              </a:rPr>
              <a:t>God provides evidence that there is an intelligence that formed the creation we see around us.</a:t>
            </a:r>
            <a:endParaRPr/>
          </a:p>
        </p:txBody>
      </p:sp>
      <p:sp>
        <p:nvSpPr>
          <p:cNvPr id="185" name="Google Shape;185;p19"/>
          <p:cNvSpPr txBox="1"/>
          <p:nvPr/>
        </p:nvSpPr>
        <p:spPr>
          <a:xfrm>
            <a:off x="7658911" y="6211669"/>
            <a:ext cx="4533089" cy="646331"/>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3600">
                <a:solidFill>
                  <a:srgbClr val="D7F0F6"/>
                </a:solidFill>
                <a:latin typeface="Corbel"/>
                <a:ea typeface="Corbel"/>
                <a:cs typeface="Corbel"/>
                <a:sym typeface="Corbel"/>
              </a:rPr>
              <a:t>Hearing God’s Voice</a:t>
            </a:r>
            <a:endParaRPr/>
          </a:p>
        </p:txBody>
      </p:sp>
      <p:sp>
        <p:nvSpPr>
          <p:cNvPr id="186" name="Google Shape;186;p19"/>
          <p:cNvSpPr txBox="1"/>
          <p:nvPr/>
        </p:nvSpPr>
        <p:spPr>
          <a:xfrm>
            <a:off x="3659421" y="3527897"/>
            <a:ext cx="7732182" cy="1501303"/>
          </a:xfrm>
          <a:prstGeom prst="rect">
            <a:avLst/>
          </a:prstGeom>
          <a:solidFill>
            <a:srgbClr val="B0E3ED">
              <a:alpha val="83921"/>
            </a:srgbClr>
          </a:solidFill>
          <a:ln>
            <a:noFill/>
          </a:ln>
        </p:spPr>
        <p:txBody>
          <a:bodyPr spcFirstLastPara="1" wrap="square" lIns="91425" tIns="45700" rIns="91425" bIns="45700" anchor="ctr" anchorCtr="0">
            <a:noAutofit/>
          </a:bodyPr>
          <a:lstStyle/>
          <a:p>
            <a:pPr marL="0" marR="0" lvl="0" indent="0" algn="just" rtl="0">
              <a:lnSpc>
                <a:spcPct val="90000"/>
              </a:lnSpc>
              <a:spcBef>
                <a:spcPts val="0"/>
              </a:spcBef>
              <a:spcAft>
                <a:spcPts val="0"/>
              </a:spcAft>
              <a:buClr>
                <a:schemeClr val="accent1"/>
              </a:buClr>
              <a:buSzPts val="1500"/>
              <a:buFont typeface="Noto Sans Symbols"/>
              <a:buNone/>
            </a:pPr>
            <a:r>
              <a:rPr lang="en-US" sz="1500">
                <a:solidFill>
                  <a:srgbClr val="595959"/>
                </a:solidFill>
                <a:latin typeface="Calibri"/>
                <a:ea typeface="Calibri"/>
                <a:cs typeface="Calibri"/>
                <a:sym typeface="Calibri"/>
              </a:rPr>
              <a:t>Romans 1:20:</a:t>
            </a:r>
            <a:endParaRPr/>
          </a:p>
          <a:p>
            <a:pPr marL="0" marR="0" lvl="0" indent="0" algn="just" rtl="0">
              <a:lnSpc>
                <a:spcPct val="90000"/>
              </a:lnSpc>
              <a:spcBef>
                <a:spcPts val="0"/>
              </a:spcBef>
              <a:spcAft>
                <a:spcPts val="0"/>
              </a:spcAft>
              <a:buClr>
                <a:schemeClr val="accent1"/>
              </a:buClr>
              <a:buSzPts val="1500"/>
              <a:buFont typeface="Noto Sans Symbols"/>
              <a:buNone/>
            </a:pPr>
            <a:endParaRPr sz="1500">
              <a:solidFill>
                <a:srgbClr val="595959"/>
              </a:solidFill>
              <a:latin typeface="Calibri"/>
              <a:ea typeface="Calibri"/>
              <a:cs typeface="Calibri"/>
              <a:sym typeface="Calibri"/>
            </a:endParaRPr>
          </a:p>
          <a:p>
            <a:pPr marL="0" marR="0" lvl="0" indent="0" algn="just" rtl="0">
              <a:lnSpc>
                <a:spcPct val="90000"/>
              </a:lnSpc>
              <a:spcBef>
                <a:spcPts val="0"/>
              </a:spcBef>
              <a:spcAft>
                <a:spcPts val="0"/>
              </a:spcAft>
              <a:buClr>
                <a:schemeClr val="accent1"/>
              </a:buClr>
              <a:buSzPts val="1500"/>
              <a:buFont typeface="Noto Sans Symbols"/>
              <a:buNone/>
            </a:pPr>
            <a:r>
              <a:rPr lang="en-US" sz="1500" i="1">
                <a:solidFill>
                  <a:srgbClr val="595959"/>
                </a:solidFill>
                <a:latin typeface="Calibri"/>
                <a:ea typeface="Calibri"/>
                <a:cs typeface="Calibri"/>
                <a:sym typeface="Calibri"/>
              </a:rPr>
              <a:t>For </a:t>
            </a:r>
            <a:r>
              <a:rPr lang="en-US" sz="1500" b="1" i="1">
                <a:solidFill>
                  <a:srgbClr val="595959"/>
                </a:solidFill>
                <a:latin typeface="Calibri"/>
                <a:ea typeface="Calibri"/>
                <a:cs typeface="Calibri"/>
                <a:sym typeface="Calibri"/>
              </a:rPr>
              <a:t>God hath revealed unto them the invisible things of him, from the creation of the world</a:t>
            </a:r>
            <a:r>
              <a:rPr lang="en-US" sz="1500" i="1">
                <a:solidFill>
                  <a:srgbClr val="595959"/>
                </a:solidFill>
                <a:latin typeface="Calibri"/>
                <a:ea typeface="Calibri"/>
                <a:cs typeface="Calibri"/>
                <a:sym typeface="Calibri"/>
              </a:rPr>
              <a:t>, which are clearly seen; things which are not seen being understood by the things that are made, through his eternal power and Godhead; so that they are without excuse.</a:t>
            </a:r>
            <a:endParaRPr/>
          </a:p>
        </p:txBody>
      </p:sp>
      <p:sp>
        <p:nvSpPr>
          <p:cNvPr id="187" name="Google Shape;187;p19">
            <a:hlinkClick r:id="" action="ppaction://hlinkshowjump?jump=nextslide"/>
          </p:cNvPr>
          <p:cNvSpPr/>
          <p:nvPr/>
        </p:nvSpPr>
        <p:spPr>
          <a:xfrm>
            <a:off x="672109" y="6571882"/>
            <a:ext cx="590910" cy="210956"/>
          </a:xfrm>
          <a:prstGeom prst="homePlat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a:solidFill>
                  <a:schemeClr val="lt1"/>
                </a:solidFill>
                <a:latin typeface="Corbel"/>
                <a:ea typeface="Corbel"/>
                <a:cs typeface="Corbel"/>
                <a:sym typeface="Corbel"/>
              </a:rPr>
              <a:t>Next</a:t>
            </a:r>
            <a:endParaRPr/>
          </a:p>
        </p:txBody>
      </p:sp>
      <p:pic>
        <p:nvPicPr>
          <p:cNvPr id="188" name="Google Shape;188;p19"/>
          <p:cNvPicPr preferRelativeResize="0"/>
          <p:nvPr/>
        </p:nvPicPr>
        <p:blipFill rotWithShape="1">
          <a:blip r:embed="rId3">
            <a:alphaModFix/>
          </a:blip>
          <a:srcRect/>
          <a:stretch/>
        </p:blipFill>
        <p:spPr>
          <a:xfrm>
            <a:off x="-1267026" y="582760"/>
            <a:ext cx="609600" cy="609600"/>
          </a:xfrm>
          <a:prstGeom prst="rect">
            <a:avLst/>
          </a:prstGeom>
          <a:noFill/>
          <a:ln>
            <a:noFill/>
          </a:ln>
        </p:spPr>
      </p:pic>
      <p:pic>
        <p:nvPicPr>
          <p:cNvPr id="189" name="Google Shape;189;p19"/>
          <p:cNvPicPr preferRelativeResize="0"/>
          <p:nvPr/>
        </p:nvPicPr>
        <p:blipFill rotWithShape="1">
          <a:blip r:embed="rId3">
            <a:alphaModFix/>
          </a:blip>
          <a:srcRect/>
          <a:stretch/>
        </p:blipFill>
        <p:spPr>
          <a:xfrm>
            <a:off x="-1245761" y="1287783"/>
            <a:ext cx="609600" cy="609600"/>
          </a:xfrm>
          <a:prstGeom prst="rect">
            <a:avLst/>
          </a:prstGeom>
          <a:noFill/>
          <a:ln>
            <a:noFill/>
          </a:ln>
        </p:spPr>
      </p:pic>
      <p:pic>
        <p:nvPicPr>
          <p:cNvPr id="190" name="Google Shape;190;p19"/>
          <p:cNvPicPr preferRelativeResize="0"/>
          <p:nvPr/>
        </p:nvPicPr>
        <p:blipFill rotWithShape="1">
          <a:blip r:embed="rId3">
            <a:alphaModFix/>
          </a:blip>
          <a:srcRect/>
          <a:stretch/>
        </p:blipFill>
        <p:spPr>
          <a:xfrm>
            <a:off x="-1302468" y="2098432"/>
            <a:ext cx="609600" cy="609600"/>
          </a:xfrm>
          <a:prstGeom prst="rect">
            <a:avLst/>
          </a:prstGeom>
          <a:noFill/>
          <a:ln>
            <a:noFill/>
          </a:ln>
        </p:spPr>
      </p:pic>
      <p:pic>
        <p:nvPicPr>
          <p:cNvPr id="191" name="Google Shape;191;p19"/>
          <p:cNvPicPr preferRelativeResize="0"/>
          <p:nvPr/>
        </p:nvPicPr>
        <p:blipFill rotWithShape="1">
          <a:blip r:embed="rId3">
            <a:alphaModFix/>
          </a:blip>
          <a:srcRect/>
          <a:stretch/>
        </p:blipFill>
        <p:spPr>
          <a:xfrm>
            <a:off x="-1333766" y="3562378"/>
            <a:ext cx="609600" cy="609600"/>
          </a:xfrm>
          <a:prstGeom prst="rect">
            <a:avLst/>
          </a:prstGeom>
          <a:noFill/>
          <a:ln>
            <a:noFill/>
          </a:ln>
        </p:spPr>
      </p:pic>
      <p:pic>
        <p:nvPicPr>
          <p:cNvPr id="192" name="Google Shape;192;p19"/>
          <p:cNvPicPr preferRelativeResize="0"/>
          <p:nvPr/>
        </p:nvPicPr>
        <p:blipFill rotWithShape="1">
          <a:blip r:embed="rId3">
            <a:alphaModFix/>
          </a:blip>
          <a:srcRect/>
          <a:stretch/>
        </p:blipFill>
        <p:spPr>
          <a:xfrm>
            <a:off x="-815701" y="2736173"/>
            <a:ext cx="609600" cy="609600"/>
          </a:xfrm>
          <a:prstGeom prst="rect">
            <a:avLst/>
          </a:prstGeom>
          <a:noFill/>
          <a:ln>
            <a:noFill/>
          </a:ln>
        </p:spPr>
      </p:pic>
      <p:pic>
        <p:nvPicPr>
          <p:cNvPr id="193" name="Google Shape;193;p19"/>
          <p:cNvPicPr preferRelativeResize="0"/>
          <p:nvPr/>
        </p:nvPicPr>
        <p:blipFill rotWithShape="1">
          <a:blip r:embed="rId3">
            <a:alphaModFix/>
          </a:blip>
          <a:srcRect/>
          <a:stretch/>
        </p:blipFill>
        <p:spPr>
          <a:xfrm>
            <a:off x="-890991" y="4316000"/>
            <a:ext cx="609600" cy="6096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1"/>
                                        </p:tgtEl>
                                        <p:attrNameLst>
                                          <p:attrName>style.visibility</p:attrName>
                                        </p:attrNameLst>
                                      </p:cBhvr>
                                      <p:to>
                                        <p:strVal val="visible"/>
                                      </p:to>
                                    </p:set>
                                    <p:animEffect transition="in" filter="fade">
                                      <p:cBhvr>
                                        <p:cTn id="7" dur="500"/>
                                        <p:tgtEl>
                                          <p:spTgt spid="18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88"/>
                                        </p:tgtEl>
                                        <p:attrNameLst>
                                          <p:attrName>style.visibility</p:attrName>
                                        </p:attrNameLst>
                                      </p:cBhvr>
                                      <p:to>
                                        <p:strVal val="visible"/>
                                      </p:to>
                                    </p:set>
                                    <p:animEffect transition="in" filter="fade">
                                      <p:cBhvr>
                                        <p:cTn id="11" dur="3000"/>
                                        <p:tgtEl>
                                          <p:spTgt spid="188"/>
                                        </p:tgtEl>
                                      </p:cBhvr>
                                    </p:animEffect>
                                  </p:childTnLst>
                                </p:cTn>
                              </p:par>
                            </p:childTnLst>
                          </p:cTn>
                        </p:par>
                        <p:par>
                          <p:cTn id="12" fill="hold">
                            <p:stCondLst>
                              <p:cond delay="3500"/>
                            </p:stCondLst>
                            <p:childTnLst>
                              <p:par>
                                <p:cTn id="13" presetID="10" presetClass="entr" presetSubtype="0" fill="hold" nodeType="afterEffect">
                                  <p:stCondLst>
                                    <p:cond delay="0"/>
                                  </p:stCondLst>
                                  <p:childTnLst>
                                    <p:set>
                                      <p:cBhvr>
                                        <p:cTn id="14" dur="1" fill="hold">
                                          <p:stCondLst>
                                            <p:cond delay="0"/>
                                          </p:stCondLst>
                                        </p:cTn>
                                        <p:tgtEl>
                                          <p:spTgt spid="184"/>
                                        </p:tgtEl>
                                        <p:attrNameLst>
                                          <p:attrName>style.visibility</p:attrName>
                                        </p:attrNameLst>
                                      </p:cBhvr>
                                      <p:to>
                                        <p:strVal val="visible"/>
                                      </p:to>
                                    </p:set>
                                    <p:animEffect transition="in" filter="fade">
                                      <p:cBhvr>
                                        <p:cTn id="15" dur="500"/>
                                        <p:tgtEl>
                                          <p:spTgt spid="184"/>
                                        </p:tgtEl>
                                      </p:cBhvr>
                                    </p:animEffect>
                                  </p:childTnLst>
                                </p:cTn>
                              </p:par>
                              <p:par>
                                <p:cTn id="16" presetID="10" presetClass="entr" presetSubtype="0" fill="hold" nodeType="withEffect">
                                  <p:stCondLst>
                                    <p:cond delay="0"/>
                                  </p:stCondLst>
                                  <p:childTnLst>
                                    <p:set>
                                      <p:cBhvr>
                                        <p:cTn id="17" dur="1" fill="hold">
                                          <p:stCondLst>
                                            <p:cond delay="0"/>
                                          </p:stCondLst>
                                        </p:cTn>
                                        <p:tgtEl>
                                          <p:spTgt spid="189"/>
                                        </p:tgtEl>
                                        <p:attrNameLst>
                                          <p:attrName>style.visibility</p:attrName>
                                        </p:attrNameLst>
                                      </p:cBhvr>
                                      <p:to>
                                        <p:strVal val="visible"/>
                                      </p:to>
                                    </p:set>
                                    <p:animEffect transition="in" filter="fade">
                                      <p:cBhvr>
                                        <p:cTn id="18" dur="5000"/>
                                        <p:tgtEl>
                                          <p:spTgt spid="189"/>
                                        </p:tgtEl>
                                      </p:cBhvr>
                                    </p:animEffect>
                                  </p:childTnLst>
                                </p:cTn>
                              </p:par>
                            </p:childTnLst>
                          </p:cTn>
                        </p:par>
                        <p:par>
                          <p:cTn id="19" fill="hold">
                            <p:stCondLst>
                              <p:cond delay="8500"/>
                            </p:stCondLst>
                            <p:childTnLst>
                              <p:par>
                                <p:cTn id="20" presetID="10" presetClass="entr" presetSubtype="0" fill="hold" nodeType="afterEffect">
                                  <p:stCondLst>
                                    <p:cond delay="0"/>
                                  </p:stCondLst>
                                  <p:childTnLst>
                                    <p:set>
                                      <p:cBhvr>
                                        <p:cTn id="21" dur="1" fill="hold">
                                          <p:stCondLst>
                                            <p:cond delay="0"/>
                                          </p:stCondLst>
                                        </p:cTn>
                                        <p:tgtEl>
                                          <p:spTgt spid="183"/>
                                        </p:tgtEl>
                                        <p:attrNameLst>
                                          <p:attrName>style.visibility</p:attrName>
                                        </p:attrNameLst>
                                      </p:cBhvr>
                                      <p:to>
                                        <p:strVal val="visible"/>
                                      </p:to>
                                    </p:set>
                                    <p:animEffect transition="in" filter="fade">
                                      <p:cBhvr>
                                        <p:cTn id="22" dur="500"/>
                                        <p:tgtEl>
                                          <p:spTgt spid="183"/>
                                        </p:tgtEl>
                                      </p:cBhvr>
                                    </p:animEffect>
                                  </p:childTnLst>
                                </p:cTn>
                              </p:par>
                            </p:childTnLst>
                          </p:cTn>
                        </p:par>
                        <p:par>
                          <p:cTn id="23" fill="hold">
                            <p:stCondLst>
                              <p:cond delay="9000"/>
                            </p:stCondLst>
                            <p:childTnLst>
                              <p:par>
                                <p:cTn id="24" presetID="10" presetClass="entr" presetSubtype="0" fill="hold" nodeType="afterEffect">
                                  <p:stCondLst>
                                    <p:cond delay="0"/>
                                  </p:stCondLst>
                                  <p:childTnLst>
                                    <p:set>
                                      <p:cBhvr>
                                        <p:cTn id="25" dur="1" fill="hold">
                                          <p:stCondLst>
                                            <p:cond delay="0"/>
                                          </p:stCondLst>
                                        </p:cTn>
                                        <p:tgtEl>
                                          <p:spTgt spid="190"/>
                                        </p:tgtEl>
                                        <p:attrNameLst>
                                          <p:attrName>style.visibility</p:attrName>
                                        </p:attrNameLst>
                                      </p:cBhvr>
                                      <p:to>
                                        <p:strVal val="visible"/>
                                      </p:to>
                                    </p:set>
                                    <p:animEffect transition="in" filter="fade">
                                      <p:cBhvr>
                                        <p:cTn id="26" dur="3120"/>
                                        <p:tgtEl>
                                          <p:spTgt spid="190"/>
                                        </p:tgtEl>
                                      </p:cBhvr>
                                    </p:animEffect>
                                  </p:childTnLst>
                                </p:cTn>
                              </p:par>
                            </p:childTnLst>
                          </p:cTn>
                        </p:par>
                        <p:par>
                          <p:cTn id="27" fill="hold">
                            <p:stCondLst>
                              <p:cond delay="12120"/>
                            </p:stCondLst>
                            <p:childTnLst>
                              <p:par>
                                <p:cTn id="28" presetID="10" presetClass="entr" presetSubtype="0" fill="hold" nodeType="afterEffect">
                                  <p:stCondLst>
                                    <p:cond delay="0"/>
                                  </p:stCondLst>
                                  <p:childTnLst>
                                    <p:set>
                                      <p:cBhvr>
                                        <p:cTn id="29" dur="1" fill="hold">
                                          <p:stCondLst>
                                            <p:cond delay="0"/>
                                          </p:stCondLst>
                                        </p:cTn>
                                        <p:tgtEl>
                                          <p:spTgt spid="192"/>
                                        </p:tgtEl>
                                        <p:attrNameLst>
                                          <p:attrName>style.visibility</p:attrName>
                                        </p:attrNameLst>
                                      </p:cBhvr>
                                      <p:to>
                                        <p:strVal val="visible"/>
                                      </p:to>
                                    </p:set>
                                    <p:animEffect transition="in" filter="fade">
                                      <p:cBhvr>
                                        <p:cTn id="30" dur="4296"/>
                                        <p:tgtEl>
                                          <p:spTgt spid="192"/>
                                        </p:tgtEl>
                                      </p:cBhvr>
                                    </p:animEffect>
                                  </p:childTnLst>
                                </p:cTn>
                              </p:par>
                            </p:childTnLst>
                          </p:cTn>
                        </p:par>
                        <p:par>
                          <p:cTn id="31" fill="hold">
                            <p:stCondLst>
                              <p:cond delay="16416"/>
                            </p:stCondLst>
                            <p:childTnLst>
                              <p:par>
                                <p:cTn id="32" presetID="10" presetClass="entr" presetSubtype="0" fill="hold" nodeType="afterEffect">
                                  <p:stCondLst>
                                    <p:cond delay="0"/>
                                  </p:stCondLst>
                                  <p:childTnLst>
                                    <p:set>
                                      <p:cBhvr>
                                        <p:cTn id="33" dur="1" fill="hold">
                                          <p:stCondLst>
                                            <p:cond delay="0"/>
                                          </p:stCondLst>
                                        </p:cTn>
                                        <p:tgtEl>
                                          <p:spTgt spid="186"/>
                                        </p:tgtEl>
                                        <p:attrNameLst>
                                          <p:attrName>style.visibility</p:attrName>
                                        </p:attrNameLst>
                                      </p:cBhvr>
                                      <p:to>
                                        <p:strVal val="visible"/>
                                      </p:to>
                                    </p:set>
                                    <p:animEffect transition="in" filter="fade">
                                      <p:cBhvr>
                                        <p:cTn id="34" dur="500"/>
                                        <p:tgtEl>
                                          <p:spTgt spid="186"/>
                                        </p:tgtEl>
                                      </p:cBhvr>
                                    </p:animEffect>
                                  </p:childTnLst>
                                </p:cTn>
                              </p:par>
                            </p:childTnLst>
                          </p:cTn>
                        </p:par>
                        <p:par>
                          <p:cTn id="35" fill="hold">
                            <p:stCondLst>
                              <p:cond delay="16916"/>
                            </p:stCondLst>
                            <p:childTnLst>
                              <p:par>
                                <p:cTn id="36" presetID="10" presetClass="entr" presetSubtype="0" fill="hold" nodeType="afterEffect">
                                  <p:stCondLst>
                                    <p:cond delay="0"/>
                                  </p:stCondLst>
                                  <p:childTnLst>
                                    <p:set>
                                      <p:cBhvr>
                                        <p:cTn id="37" dur="1" fill="hold">
                                          <p:stCondLst>
                                            <p:cond delay="0"/>
                                          </p:stCondLst>
                                        </p:cTn>
                                        <p:tgtEl>
                                          <p:spTgt spid="191"/>
                                        </p:tgtEl>
                                        <p:attrNameLst>
                                          <p:attrName>style.visibility</p:attrName>
                                        </p:attrNameLst>
                                      </p:cBhvr>
                                      <p:to>
                                        <p:strVal val="visible"/>
                                      </p:to>
                                    </p:set>
                                    <p:animEffect transition="in" filter="fade">
                                      <p:cBhvr>
                                        <p:cTn id="38" dur="3024"/>
                                        <p:tgtEl>
                                          <p:spTgt spid="191"/>
                                        </p:tgtEl>
                                      </p:cBhvr>
                                    </p:animEffect>
                                  </p:childTnLst>
                                </p:cTn>
                              </p:par>
                            </p:childTnLst>
                          </p:cTn>
                        </p:par>
                        <p:par>
                          <p:cTn id="39" fill="hold">
                            <p:stCondLst>
                              <p:cond delay="19940"/>
                            </p:stCondLst>
                            <p:childTnLst>
                              <p:par>
                                <p:cTn id="40" presetID="10" presetClass="entr" presetSubtype="0" fill="hold" nodeType="afterEffect">
                                  <p:stCondLst>
                                    <p:cond delay="0"/>
                                  </p:stCondLst>
                                  <p:childTnLst>
                                    <p:set>
                                      <p:cBhvr>
                                        <p:cTn id="41" dur="1" fill="hold">
                                          <p:stCondLst>
                                            <p:cond delay="0"/>
                                          </p:stCondLst>
                                        </p:cTn>
                                        <p:tgtEl>
                                          <p:spTgt spid="193"/>
                                        </p:tgtEl>
                                        <p:attrNameLst>
                                          <p:attrName>style.visibility</p:attrName>
                                        </p:attrNameLst>
                                      </p:cBhvr>
                                      <p:to>
                                        <p:strVal val="visible"/>
                                      </p:to>
                                    </p:set>
                                    <p:animEffect transition="in" filter="fade">
                                      <p:cBhvr>
                                        <p:cTn id="42" dur="5000"/>
                                        <p:tgtEl>
                                          <p:spTgt spid="193"/>
                                        </p:tgtEl>
                                      </p:cBhvr>
                                    </p:animEffect>
                                  </p:childTnLst>
                                </p:cTn>
                              </p:par>
                            </p:childTnLst>
                          </p:cTn>
                        </p:par>
                        <p:par>
                          <p:cTn id="43" fill="hold">
                            <p:stCondLst>
                              <p:cond delay="24940"/>
                            </p:stCondLst>
                            <p:childTnLst>
                              <p:par>
                                <p:cTn id="44" presetID="10" presetClass="entr" presetSubtype="0" fill="hold" nodeType="afterEffect">
                                  <p:stCondLst>
                                    <p:cond delay="0"/>
                                  </p:stCondLst>
                                  <p:childTnLst>
                                    <p:set>
                                      <p:cBhvr>
                                        <p:cTn id="45" dur="1" fill="hold">
                                          <p:stCondLst>
                                            <p:cond delay="0"/>
                                          </p:stCondLst>
                                        </p:cTn>
                                        <p:tgtEl>
                                          <p:spTgt spid="187"/>
                                        </p:tgtEl>
                                        <p:attrNameLst>
                                          <p:attrName>style.visibility</p:attrName>
                                        </p:attrNameLst>
                                      </p:cBhvr>
                                      <p:to>
                                        <p:strVal val="visible"/>
                                      </p:to>
                                    </p:set>
                                    <p:animEffect transition="in" filter="fade">
                                      <p:cBhvr>
                                        <p:cTn id="46" dur="500"/>
                                        <p:tgtEl>
                                          <p:spTgt spid="1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20"/>
          <p:cNvSpPr txBox="1">
            <a:spLocks noGrp="1"/>
          </p:cNvSpPr>
          <p:nvPr>
            <p:ph type="title"/>
          </p:nvPr>
        </p:nvSpPr>
        <p:spPr>
          <a:xfrm>
            <a:off x="252919" y="1123837"/>
            <a:ext cx="2947482" cy="460118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3600"/>
              <a:buFont typeface="Corbel"/>
              <a:buNone/>
            </a:pPr>
            <a:r>
              <a:rPr lang="en-US"/>
              <a:t>What are Ways That God Speaks to Us?</a:t>
            </a:r>
            <a:endParaRPr/>
          </a:p>
        </p:txBody>
      </p:sp>
      <p:sp>
        <p:nvSpPr>
          <p:cNvPr id="200" name="Google Shape;200;p20"/>
          <p:cNvSpPr txBox="1">
            <a:spLocks noGrp="1"/>
          </p:cNvSpPr>
          <p:nvPr>
            <p:ph type="sldNum" idx="12"/>
          </p:nvPr>
        </p:nvSpPr>
        <p:spPr>
          <a:xfrm>
            <a:off x="386178" y="6509034"/>
            <a:ext cx="590911" cy="321062"/>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8</a:t>
            </a:fld>
            <a:endParaRPr/>
          </a:p>
        </p:txBody>
      </p:sp>
      <p:sp>
        <p:nvSpPr>
          <p:cNvPr id="201" name="Google Shape;201;p20"/>
          <p:cNvSpPr txBox="1">
            <a:spLocks noGrp="1"/>
          </p:cNvSpPr>
          <p:nvPr>
            <p:ph type="body" idx="4294967295"/>
          </p:nvPr>
        </p:nvSpPr>
        <p:spPr>
          <a:xfrm>
            <a:off x="3659421" y="1918119"/>
            <a:ext cx="7732712" cy="835025"/>
          </a:xfrm>
          <a:prstGeom prst="rect">
            <a:avLst/>
          </a:prstGeom>
          <a:solidFill>
            <a:srgbClr val="B0E3ED">
              <a:alpha val="83921"/>
            </a:srgbClr>
          </a:solidFill>
          <a:ln>
            <a:noFill/>
          </a:ln>
        </p:spPr>
        <p:txBody>
          <a:bodyPr spcFirstLastPara="1" wrap="square" lIns="91425" tIns="45700" rIns="91425" bIns="45700" anchor="ctr" anchorCtr="0">
            <a:noAutofit/>
          </a:bodyPr>
          <a:lstStyle/>
          <a:p>
            <a:pPr marL="0" marR="0" lvl="0" indent="0" algn="just" rtl="0">
              <a:lnSpc>
                <a:spcPct val="90000"/>
              </a:lnSpc>
              <a:spcBef>
                <a:spcPts val="0"/>
              </a:spcBef>
              <a:spcAft>
                <a:spcPts val="0"/>
              </a:spcAft>
              <a:buSzPts val="1500"/>
              <a:buNone/>
            </a:pPr>
            <a:endParaRPr sz="1500">
              <a:latin typeface="Calibri"/>
              <a:ea typeface="Calibri"/>
              <a:cs typeface="Calibri"/>
              <a:sym typeface="Calibri"/>
            </a:endParaRPr>
          </a:p>
          <a:p>
            <a:pPr marL="0" marR="0" lvl="0" indent="0" algn="just" rtl="0">
              <a:lnSpc>
                <a:spcPct val="90000"/>
              </a:lnSpc>
              <a:spcBef>
                <a:spcPts val="0"/>
              </a:spcBef>
              <a:spcAft>
                <a:spcPts val="0"/>
              </a:spcAft>
              <a:buSzPts val="1500"/>
              <a:buNone/>
            </a:pPr>
            <a:r>
              <a:rPr lang="en-US" sz="1500">
                <a:latin typeface="Calibri"/>
                <a:ea typeface="Calibri"/>
                <a:cs typeface="Calibri"/>
                <a:sym typeface="Calibri"/>
              </a:rPr>
              <a:t>John 1:5 &amp; 9:</a:t>
            </a:r>
            <a:endParaRPr/>
          </a:p>
          <a:p>
            <a:pPr marL="0" marR="0" lvl="0" indent="0" algn="just" rtl="0">
              <a:lnSpc>
                <a:spcPct val="90000"/>
              </a:lnSpc>
              <a:spcBef>
                <a:spcPts val="0"/>
              </a:spcBef>
              <a:spcAft>
                <a:spcPts val="0"/>
              </a:spcAft>
              <a:buSzPts val="1500"/>
              <a:buNone/>
            </a:pPr>
            <a:endParaRPr sz="1500">
              <a:latin typeface="Calibri"/>
              <a:ea typeface="Calibri"/>
              <a:cs typeface="Calibri"/>
              <a:sym typeface="Calibri"/>
            </a:endParaRPr>
          </a:p>
          <a:p>
            <a:pPr marL="0" marR="0" lvl="0" indent="0" algn="just" rtl="0">
              <a:lnSpc>
                <a:spcPct val="90000"/>
              </a:lnSpc>
              <a:spcBef>
                <a:spcPts val="0"/>
              </a:spcBef>
              <a:spcAft>
                <a:spcPts val="0"/>
              </a:spcAft>
              <a:buSzPts val="1500"/>
              <a:buNone/>
            </a:pPr>
            <a:r>
              <a:rPr lang="en-US" sz="1500" i="1">
                <a:latin typeface="Calibri"/>
                <a:ea typeface="Calibri"/>
                <a:cs typeface="Calibri"/>
                <a:sym typeface="Calibri"/>
              </a:rPr>
              <a:t>And the light shineth in the world, and the world perceiveth it not . . . Which was </a:t>
            </a:r>
            <a:r>
              <a:rPr lang="en-US" sz="1500" b="1" i="1">
                <a:latin typeface="Calibri"/>
                <a:ea typeface="Calibri"/>
                <a:cs typeface="Calibri"/>
                <a:sym typeface="Calibri"/>
              </a:rPr>
              <a:t>the true light, which lighteth every man who cometh into the world.</a:t>
            </a:r>
            <a:endParaRPr/>
          </a:p>
          <a:p>
            <a:pPr marL="0" marR="0" lvl="0" indent="0" algn="just" rtl="0">
              <a:lnSpc>
                <a:spcPct val="90000"/>
              </a:lnSpc>
              <a:spcBef>
                <a:spcPts val="0"/>
              </a:spcBef>
              <a:spcAft>
                <a:spcPts val="0"/>
              </a:spcAft>
              <a:buSzPts val="1500"/>
              <a:buNone/>
            </a:pPr>
            <a:endParaRPr sz="1500" i="1">
              <a:latin typeface="Calibri"/>
              <a:ea typeface="Calibri"/>
              <a:cs typeface="Calibri"/>
              <a:sym typeface="Calibri"/>
            </a:endParaRPr>
          </a:p>
        </p:txBody>
      </p:sp>
      <p:sp>
        <p:nvSpPr>
          <p:cNvPr id="202" name="Google Shape;202;p20"/>
          <p:cNvSpPr txBox="1"/>
          <p:nvPr/>
        </p:nvSpPr>
        <p:spPr>
          <a:xfrm>
            <a:off x="3659421" y="799822"/>
            <a:ext cx="7315200" cy="95331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2F5496"/>
              </a:buClr>
              <a:buSzPts val="1600"/>
              <a:buFont typeface="Calibri"/>
              <a:buNone/>
            </a:pPr>
            <a:r>
              <a:rPr lang="en-US" sz="1600" b="1" u="sng">
                <a:solidFill>
                  <a:srgbClr val="2F5496"/>
                </a:solidFill>
                <a:latin typeface="Calibri"/>
                <a:ea typeface="Calibri"/>
                <a:cs typeface="Calibri"/>
                <a:sym typeface="Calibri"/>
              </a:rPr>
              <a:t>2. Conscience</a:t>
            </a:r>
            <a:endParaRPr/>
          </a:p>
          <a:p>
            <a:pPr marL="0" marR="0" lvl="0" indent="0" algn="l" rtl="0">
              <a:lnSpc>
                <a:spcPct val="90000"/>
              </a:lnSpc>
              <a:spcBef>
                <a:spcPts val="0"/>
              </a:spcBef>
              <a:spcAft>
                <a:spcPts val="0"/>
              </a:spcAft>
              <a:buClr>
                <a:srgbClr val="FFFFFF"/>
              </a:buClr>
              <a:buSzPts val="1600"/>
              <a:buFont typeface="Corbel"/>
              <a:buNone/>
            </a:pPr>
            <a:endParaRPr sz="1600">
              <a:solidFill>
                <a:srgbClr val="2F5496"/>
              </a:solidFill>
              <a:latin typeface="Calibri"/>
              <a:ea typeface="Calibri"/>
              <a:cs typeface="Calibri"/>
              <a:sym typeface="Calibri"/>
            </a:endParaRPr>
          </a:p>
          <a:p>
            <a:pPr marL="0" marR="0" lvl="0" indent="0" algn="l" rtl="0">
              <a:lnSpc>
                <a:spcPct val="90000"/>
              </a:lnSpc>
              <a:spcBef>
                <a:spcPts val="0"/>
              </a:spcBef>
              <a:spcAft>
                <a:spcPts val="0"/>
              </a:spcAft>
              <a:buClr>
                <a:srgbClr val="2F5496"/>
              </a:buClr>
              <a:buSzPts val="1600"/>
              <a:buFont typeface="Calibri"/>
              <a:buNone/>
            </a:pPr>
            <a:r>
              <a:rPr lang="en-US" sz="1600">
                <a:solidFill>
                  <a:srgbClr val="2F5496"/>
                </a:solidFill>
                <a:latin typeface="Calibri"/>
                <a:ea typeface="Calibri"/>
                <a:cs typeface="Calibri"/>
                <a:sym typeface="Calibri"/>
              </a:rPr>
              <a:t>God gives every person who is born on this earth a moral sense, an intuitive understanding about right and wrong.</a:t>
            </a:r>
            <a:endParaRPr/>
          </a:p>
        </p:txBody>
      </p:sp>
      <p:sp>
        <p:nvSpPr>
          <p:cNvPr id="203" name="Google Shape;203;p20"/>
          <p:cNvSpPr txBox="1"/>
          <p:nvPr/>
        </p:nvSpPr>
        <p:spPr>
          <a:xfrm>
            <a:off x="7658911" y="6211669"/>
            <a:ext cx="4533089" cy="646331"/>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3600">
                <a:solidFill>
                  <a:srgbClr val="D7F0F6"/>
                </a:solidFill>
                <a:latin typeface="Corbel"/>
                <a:ea typeface="Corbel"/>
                <a:cs typeface="Corbel"/>
                <a:sym typeface="Corbel"/>
              </a:rPr>
              <a:t>Hearing God’s Voice</a:t>
            </a:r>
            <a:endParaRPr/>
          </a:p>
        </p:txBody>
      </p:sp>
      <p:sp>
        <p:nvSpPr>
          <p:cNvPr id="204" name="Google Shape;204;p20"/>
          <p:cNvSpPr txBox="1"/>
          <p:nvPr/>
        </p:nvSpPr>
        <p:spPr>
          <a:xfrm>
            <a:off x="3659421" y="2918269"/>
            <a:ext cx="7732182" cy="1501303"/>
          </a:xfrm>
          <a:prstGeom prst="rect">
            <a:avLst/>
          </a:prstGeom>
          <a:solidFill>
            <a:srgbClr val="B0E3ED">
              <a:alpha val="83921"/>
            </a:srgbClr>
          </a:solidFill>
          <a:ln>
            <a:noFill/>
          </a:ln>
        </p:spPr>
        <p:txBody>
          <a:bodyPr spcFirstLastPara="1" wrap="square" lIns="91425" tIns="45700" rIns="91425" bIns="45700" anchor="ctr" anchorCtr="0">
            <a:noAutofit/>
          </a:bodyPr>
          <a:lstStyle/>
          <a:p>
            <a:pPr marL="0" marR="0" lvl="0" indent="0" algn="just" rtl="0">
              <a:lnSpc>
                <a:spcPct val="90000"/>
              </a:lnSpc>
              <a:spcBef>
                <a:spcPts val="0"/>
              </a:spcBef>
              <a:spcAft>
                <a:spcPts val="0"/>
              </a:spcAft>
              <a:buClr>
                <a:schemeClr val="accent1"/>
              </a:buClr>
              <a:buSzPts val="1500"/>
              <a:buFont typeface="Noto Sans Symbols"/>
              <a:buNone/>
            </a:pPr>
            <a:r>
              <a:rPr lang="en-US" sz="1500">
                <a:solidFill>
                  <a:srgbClr val="595959"/>
                </a:solidFill>
                <a:latin typeface="Calibri"/>
                <a:ea typeface="Calibri"/>
                <a:cs typeface="Calibri"/>
                <a:sym typeface="Calibri"/>
              </a:rPr>
              <a:t>Romans 2:14-16:</a:t>
            </a:r>
            <a:endParaRPr/>
          </a:p>
          <a:p>
            <a:pPr marL="0" marR="0" lvl="0" indent="0" algn="just" rtl="0">
              <a:lnSpc>
                <a:spcPct val="90000"/>
              </a:lnSpc>
              <a:spcBef>
                <a:spcPts val="0"/>
              </a:spcBef>
              <a:spcAft>
                <a:spcPts val="0"/>
              </a:spcAft>
              <a:buClr>
                <a:schemeClr val="accent1"/>
              </a:buClr>
              <a:buSzPts val="1500"/>
              <a:buFont typeface="Noto Sans Symbols"/>
              <a:buNone/>
            </a:pPr>
            <a:endParaRPr sz="1500">
              <a:solidFill>
                <a:srgbClr val="595959"/>
              </a:solidFill>
              <a:latin typeface="Calibri"/>
              <a:ea typeface="Calibri"/>
              <a:cs typeface="Calibri"/>
              <a:sym typeface="Calibri"/>
            </a:endParaRPr>
          </a:p>
          <a:p>
            <a:pPr marL="0" marR="0" lvl="0" indent="0" algn="just" rtl="0">
              <a:lnSpc>
                <a:spcPct val="90000"/>
              </a:lnSpc>
              <a:spcBef>
                <a:spcPts val="0"/>
              </a:spcBef>
              <a:spcAft>
                <a:spcPts val="0"/>
              </a:spcAft>
              <a:buClr>
                <a:schemeClr val="accent1"/>
              </a:buClr>
              <a:buSzPts val="1500"/>
              <a:buFont typeface="Noto Sans Symbols"/>
              <a:buNone/>
            </a:pPr>
            <a:r>
              <a:rPr lang="en-US" sz="1500" i="1">
                <a:solidFill>
                  <a:srgbClr val="595959"/>
                </a:solidFill>
                <a:latin typeface="Calibri"/>
                <a:ea typeface="Calibri"/>
                <a:cs typeface="Calibri"/>
                <a:sym typeface="Calibri"/>
              </a:rPr>
              <a:t>. . . </a:t>
            </a:r>
            <a:r>
              <a:rPr lang="en-US" sz="1500" b="1" i="1">
                <a:solidFill>
                  <a:srgbClr val="595959"/>
                </a:solidFill>
                <a:latin typeface="Calibri"/>
                <a:ea typeface="Calibri"/>
                <a:cs typeface="Calibri"/>
                <a:sym typeface="Calibri"/>
              </a:rPr>
              <a:t>the Gentiles, which have not the law</a:t>
            </a:r>
            <a:r>
              <a:rPr lang="en-US" sz="1500" i="1">
                <a:solidFill>
                  <a:srgbClr val="595959"/>
                </a:solidFill>
                <a:latin typeface="Calibri"/>
                <a:ea typeface="Calibri"/>
                <a:cs typeface="Calibri"/>
                <a:sym typeface="Calibri"/>
              </a:rPr>
              <a:t>, do by nature the things contained in the law . . . which </a:t>
            </a:r>
            <a:r>
              <a:rPr lang="en-US" sz="1500" b="1" i="1">
                <a:solidFill>
                  <a:srgbClr val="595959"/>
                </a:solidFill>
                <a:latin typeface="Calibri"/>
                <a:ea typeface="Calibri"/>
                <a:cs typeface="Calibri"/>
                <a:sym typeface="Calibri"/>
              </a:rPr>
              <a:t>show the work of the law written in their hearts, their conscience </a:t>
            </a:r>
            <a:r>
              <a:rPr lang="en-US" sz="1500" i="1">
                <a:solidFill>
                  <a:srgbClr val="595959"/>
                </a:solidFill>
                <a:latin typeface="Calibri"/>
                <a:ea typeface="Calibri"/>
                <a:cs typeface="Calibri"/>
                <a:sym typeface="Calibri"/>
              </a:rPr>
              <a:t>also bearing witness, and their thoughts the meanwhile accusing or else excusing one another, in the day when God shall judge the secrets of men by Jesus Christ according to the gospel.</a:t>
            </a:r>
            <a:endParaRPr/>
          </a:p>
        </p:txBody>
      </p:sp>
      <p:sp>
        <p:nvSpPr>
          <p:cNvPr id="205" name="Google Shape;205;p20"/>
          <p:cNvSpPr txBox="1"/>
          <p:nvPr/>
        </p:nvSpPr>
        <p:spPr>
          <a:xfrm>
            <a:off x="3659421" y="4584697"/>
            <a:ext cx="7732182" cy="1501303"/>
          </a:xfrm>
          <a:prstGeom prst="rect">
            <a:avLst/>
          </a:prstGeom>
          <a:solidFill>
            <a:srgbClr val="B0E3ED">
              <a:alpha val="83921"/>
            </a:srgbClr>
          </a:solidFill>
          <a:ln>
            <a:noFill/>
          </a:ln>
        </p:spPr>
        <p:txBody>
          <a:bodyPr spcFirstLastPara="1" wrap="square" lIns="91425" tIns="45700" rIns="91425" bIns="45700" anchor="ctr" anchorCtr="0">
            <a:noAutofit/>
          </a:bodyPr>
          <a:lstStyle/>
          <a:p>
            <a:pPr marL="0" marR="0" lvl="0" indent="0" algn="just" rtl="0">
              <a:lnSpc>
                <a:spcPct val="90000"/>
              </a:lnSpc>
              <a:spcBef>
                <a:spcPts val="0"/>
              </a:spcBef>
              <a:spcAft>
                <a:spcPts val="0"/>
              </a:spcAft>
              <a:buClr>
                <a:schemeClr val="accent1"/>
              </a:buClr>
              <a:buSzPts val="1500"/>
              <a:buFont typeface="Noto Sans Symbols"/>
              <a:buNone/>
            </a:pPr>
            <a:r>
              <a:rPr lang="en-US" sz="1500">
                <a:solidFill>
                  <a:srgbClr val="595959"/>
                </a:solidFill>
                <a:latin typeface="Calibri"/>
                <a:ea typeface="Calibri"/>
                <a:cs typeface="Calibri"/>
                <a:sym typeface="Calibri"/>
              </a:rPr>
              <a:t>D &amp; C 83:7c:</a:t>
            </a:r>
            <a:endParaRPr/>
          </a:p>
          <a:p>
            <a:pPr marL="0" marR="0" lvl="0" indent="0" algn="just" rtl="0">
              <a:lnSpc>
                <a:spcPct val="90000"/>
              </a:lnSpc>
              <a:spcBef>
                <a:spcPts val="0"/>
              </a:spcBef>
              <a:spcAft>
                <a:spcPts val="0"/>
              </a:spcAft>
              <a:buClr>
                <a:schemeClr val="accent1"/>
              </a:buClr>
              <a:buSzPts val="1500"/>
              <a:buFont typeface="Noto Sans Symbols"/>
              <a:buNone/>
            </a:pPr>
            <a:endParaRPr sz="1500">
              <a:solidFill>
                <a:srgbClr val="595959"/>
              </a:solidFill>
              <a:latin typeface="Calibri"/>
              <a:ea typeface="Calibri"/>
              <a:cs typeface="Calibri"/>
              <a:sym typeface="Calibri"/>
            </a:endParaRPr>
          </a:p>
          <a:p>
            <a:pPr marL="0" marR="0" lvl="0" indent="0" algn="just" rtl="0">
              <a:lnSpc>
                <a:spcPct val="90000"/>
              </a:lnSpc>
              <a:spcBef>
                <a:spcPts val="0"/>
              </a:spcBef>
              <a:spcAft>
                <a:spcPts val="0"/>
              </a:spcAft>
              <a:buClr>
                <a:schemeClr val="accent1"/>
              </a:buClr>
              <a:buSzPts val="1500"/>
              <a:buFont typeface="Noto Sans Symbols"/>
              <a:buNone/>
            </a:pPr>
            <a:r>
              <a:rPr lang="en-US" sz="1500" i="1">
                <a:solidFill>
                  <a:srgbClr val="595959"/>
                </a:solidFill>
                <a:latin typeface="Calibri"/>
                <a:ea typeface="Calibri"/>
                <a:cs typeface="Calibri"/>
                <a:sym typeface="Calibri"/>
              </a:rPr>
              <a:t>And the </a:t>
            </a:r>
            <a:r>
              <a:rPr lang="en-US" sz="1500" b="1" i="1">
                <a:solidFill>
                  <a:srgbClr val="595959"/>
                </a:solidFill>
                <a:latin typeface="Calibri"/>
                <a:ea typeface="Calibri"/>
                <a:cs typeface="Calibri"/>
                <a:sym typeface="Calibri"/>
              </a:rPr>
              <a:t>spirit giveth light to every man that cometh into the world</a:t>
            </a:r>
            <a:r>
              <a:rPr lang="en-US" sz="1500" i="1">
                <a:solidFill>
                  <a:srgbClr val="595959"/>
                </a:solidFill>
                <a:latin typeface="Calibri"/>
                <a:ea typeface="Calibri"/>
                <a:cs typeface="Calibri"/>
                <a:sym typeface="Calibri"/>
              </a:rPr>
              <a:t>; and the Spirit enlighteneth every man through the world, that hearkeneth to the voice of the Spirit.</a:t>
            </a:r>
            <a:endParaRPr/>
          </a:p>
        </p:txBody>
      </p:sp>
      <p:sp>
        <p:nvSpPr>
          <p:cNvPr id="206" name="Google Shape;206;p20">
            <a:hlinkClick r:id="" action="ppaction://hlinkshowjump?jump=nextslide"/>
          </p:cNvPr>
          <p:cNvSpPr/>
          <p:nvPr/>
        </p:nvSpPr>
        <p:spPr>
          <a:xfrm>
            <a:off x="672109" y="6571882"/>
            <a:ext cx="590910" cy="210956"/>
          </a:xfrm>
          <a:prstGeom prst="homePlat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a:solidFill>
                  <a:schemeClr val="lt1"/>
                </a:solidFill>
                <a:latin typeface="Corbel"/>
                <a:ea typeface="Corbel"/>
                <a:cs typeface="Corbel"/>
                <a:sym typeface="Corbel"/>
              </a:rPr>
              <a:t>Next</a:t>
            </a:r>
            <a:endParaRPr/>
          </a:p>
        </p:txBody>
      </p:sp>
      <p:pic>
        <p:nvPicPr>
          <p:cNvPr id="207" name="Google Shape;207;p20"/>
          <p:cNvPicPr preferRelativeResize="0"/>
          <p:nvPr/>
        </p:nvPicPr>
        <p:blipFill rotWithShape="1">
          <a:blip r:embed="rId3">
            <a:alphaModFix/>
          </a:blip>
          <a:srcRect/>
          <a:stretch/>
        </p:blipFill>
        <p:spPr>
          <a:xfrm>
            <a:off x="-1003004" y="1902283"/>
            <a:ext cx="609600" cy="609600"/>
          </a:xfrm>
          <a:prstGeom prst="rect">
            <a:avLst/>
          </a:prstGeom>
          <a:noFill/>
          <a:ln>
            <a:noFill/>
          </a:ln>
        </p:spPr>
      </p:pic>
      <p:pic>
        <p:nvPicPr>
          <p:cNvPr id="208" name="Google Shape;208;p20"/>
          <p:cNvPicPr preferRelativeResize="0"/>
          <p:nvPr/>
        </p:nvPicPr>
        <p:blipFill rotWithShape="1">
          <a:blip r:embed="rId3">
            <a:alphaModFix/>
          </a:blip>
          <a:srcRect/>
          <a:stretch/>
        </p:blipFill>
        <p:spPr>
          <a:xfrm>
            <a:off x="-1068619" y="3305575"/>
            <a:ext cx="609600" cy="609600"/>
          </a:xfrm>
          <a:prstGeom prst="rect">
            <a:avLst/>
          </a:prstGeom>
          <a:noFill/>
          <a:ln>
            <a:noFill/>
          </a:ln>
        </p:spPr>
      </p:pic>
      <p:pic>
        <p:nvPicPr>
          <p:cNvPr id="209" name="Google Shape;209;p20"/>
          <p:cNvPicPr preferRelativeResize="0"/>
          <p:nvPr/>
        </p:nvPicPr>
        <p:blipFill rotWithShape="1">
          <a:blip r:embed="rId3">
            <a:alphaModFix/>
          </a:blip>
          <a:srcRect/>
          <a:stretch/>
        </p:blipFill>
        <p:spPr>
          <a:xfrm>
            <a:off x="-1068619" y="4749702"/>
            <a:ext cx="609600" cy="609600"/>
          </a:xfrm>
          <a:prstGeom prst="rect">
            <a:avLst/>
          </a:prstGeom>
          <a:noFill/>
          <a:ln>
            <a:noFill/>
          </a:ln>
        </p:spPr>
      </p:pic>
      <p:pic>
        <p:nvPicPr>
          <p:cNvPr id="210" name="Google Shape;210;p20"/>
          <p:cNvPicPr preferRelativeResize="0"/>
          <p:nvPr/>
        </p:nvPicPr>
        <p:blipFill rotWithShape="1">
          <a:blip r:embed="rId3">
            <a:alphaModFix/>
          </a:blip>
          <a:srcRect/>
          <a:stretch/>
        </p:blipFill>
        <p:spPr>
          <a:xfrm>
            <a:off x="-984642" y="1057868"/>
            <a:ext cx="609600" cy="609600"/>
          </a:xfrm>
          <a:prstGeom prst="rect">
            <a:avLst/>
          </a:prstGeom>
          <a:noFill/>
          <a:ln>
            <a:noFill/>
          </a:ln>
        </p:spPr>
      </p:pic>
      <p:pic>
        <p:nvPicPr>
          <p:cNvPr id="211" name="Google Shape;211;p20"/>
          <p:cNvPicPr preferRelativeResize="0"/>
          <p:nvPr/>
        </p:nvPicPr>
        <p:blipFill rotWithShape="1">
          <a:blip r:embed="rId3">
            <a:alphaModFix/>
          </a:blip>
          <a:srcRect/>
          <a:stretch/>
        </p:blipFill>
        <p:spPr>
          <a:xfrm>
            <a:off x="-754741" y="2628428"/>
            <a:ext cx="609600" cy="609600"/>
          </a:xfrm>
          <a:prstGeom prst="rect">
            <a:avLst/>
          </a:prstGeom>
          <a:noFill/>
          <a:ln>
            <a:noFill/>
          </a:ln>
        </p:spPr>
      </p:pic>
      <p:pic>
        <p:nvPicPr>
          <p:cNvPr id="212" name="Google Shape;212;p20"/>
          <p:cNvPicPr preferRelativeResize="0"/>
          <p:nvPr/>
        </p:nvPicPr>
        <p:blipFill rotWithShape="1">
          <a:blip r:embed="rId3">
            <a:alphaModFix/>
          </a:blip>
          <a:srcRect/>
          <a:stretch/>
        </p:blipFill>
        <p:spPr>
          <a:xfrm>
            <a:off x="-712650" y="4023557"/>
            <a:ext cx="609600" cy="609600"/>
          </a:xfrm>
          <a:prstGeom prst="rect">
            <a:avLst/>
          </a:prstGeom>
          <a:noFill/>
          <a:ln>
            <a:noFill/>
          </a:ln>
        </p:spPr>
      </p:pic>
      <p:pic>
        <p:nvPicPr>
          <p:cNvPr id="213" name="Google Shape;213;p20"/>
          <p:cNvPicPr preferRelativeResize="0"/>
          <p:nvPr/>
        </p:nvPicPr>
        <p:blipFill rotWithShape="1">
          <a:blip r:embed="rId3">
            <a:alphaModFix/>
          </a:blip>
          <a:srcRect/>
          <a:stretch/>
        </p:blipFill>
        <p:spPr>
          <a:xfrm>
            <a:off x="-754741" y="5475847"/>
            <a:ext cx="609600" cy="6096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2"/>
                                        </p:tgtEl>
                                        <p:attrNameLst>
                                          <p:attrName>style.visibility</p:attrName>
                                        </p:attrNameLst>
                                      </p:cBhvr>
                                      <p:to>
                                        <p:strVal val="visible"/>
                                      </p:to>
                                    </p:set>
                                    <p:animEffect transition="in" filter="fade">
                                      <p:cBhvr>
                                        <p:cTn id="7" dur="500"/>
                                        <p:tgtEl>
                                          <p:spTgt spid="20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10"/>
                                        </p:tgtEl>
                                        <p:attrNameLst>
                                          <p:attrName>style.visibility</p:attrName>
                                        </p:attrNameLst>
                                      </p:cBhvr>
                                      <p:to>
                                        <p:strVal val="visible"/>
                                      </p:to>
                                    </p:set>
                                    <p:animEffect transition="in" filter="fade">
                                      <p:cBhvr>
                                        <p:cTn id="11" dur="5000"/>
                                        <p:tgtEl>
                                          <p:spTgt spid="210"/>
                                        </p:tgtEl>
                                      </p:cBhvr>
                                    </p:animEffect>
                                  </p:childTnLst>
                                </p:cTn>
                              </p:par>
                            </p:childTnLst>
                          </p:cTn>
                        </p:par>
                        <p:par>
                          <p:cTn id="12" fill="hold">
                            <p:stCondLst>
                              <p:cond delay="5500"/>
                            </p:stCondLst>
                            <p:childTnLst>
                              <p:par>
                                <p:cTn id="13" presetID="10" presetClass="entr" presetSubtype="0" fill="hold" nodeType="afterEffect">
                                  <p:stCondLst>
                                    <p:cond delay="0"/>
                                  </p:stCondLst>
                                  <p:childTnLst>
                                    <p:set>
                                      <p:cBhvr>
                                        <p:cTn id="14" dur="1" fill="hold">
                                          <p:stCondLst>
                                            <p:cond delay="0"/>
                                          </p:stCondLst>
                                        </p:cTn>
                                        <p:tgtEl>
                                          <p:spTgt spid="201"/>
                                        </p:tgtEl>
                                        <p:attrNameLst>
                                          <p:attrName>style.visibility</p:attrName>
                                        </p:attrNameLst>
                                      </p:cBhvr>
                                      <p:to>
                                        <p:strVal val="visible"/>
                                      </p:to>
                                    </p:set>
                                    <p:animEffect transition="in" filter="fade">
                                      <p:cBhvr>
                                        <p:cTn id="15" dur="500"/>
                                        <p:tgtEl>
                                          <p:spTgt spid="201"/>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207"/>
                                        </p:tgtEl>
                                        <p:attrNameLst>
                                          <p:attrName>style.visibility</p:attrName>
                                        </p:attrNameLst>
                                      </p:cBhvr>
                                      <p:to>
                                        <p:strVal val="visible"/>
                                      </p:to>
                                    </p:set>
                                    <p:animEffect transition="in" filter="fade">
                                      <p:cBhvr>
                                        <p:cTn id="19" dur="3888"/>
                                        <p:tgtEl>
                                          <p:spTgt spid="207"/>
                                        </p:tgtEl>
                                      </p:cBhvr>
                                    </p:animEffect>
                                  </p:childTnLst>
                                </p:cTn>
                              </p:par>
                            </p:childTnLst>
                          </p:cTn>
                        </p:par>
                        <p:par>
                          <p:cTn id="20" fill="hold">
                            <p:stCondLst>
                              <p:cond delay="9888"/>
                            </p:stCondLst>
                            <p:childTnLst>
                              <p:par>
                                <p:cTn id="21" presetID="10" presetClass="entr" presetSubtype="0" fill="hold" nodeType="afterEffect">
                                  <p:stCondLst>
                                    <p:cond delay="0"/>
                                  </p:stCondLst>
                                  <p:childTnLst>
                                    <p:set>
                                      <p:cBhvr>
                                        <p:cTn id="22" dur="1" fill="hold">
                                          <p:stCondLst>
                                            <p:cond delay="0"/>
                                          </p:stCondLst>
                                        </p:cTn>
                                        <p:tgtEl>
                                          <p:spTgt spid="211"/>
                                        </p:tgtEl>
                                        <p:attrNameLst>
                                          <p:attrName>style.visibility</p:attrName>
                                        </p:attrNameLst>
                                      </p:cBhvr>
                                      <p:to>
                                        <p:strVal val="visible"/>
                                      </p:to>
                                    </p:set>
                                    <p:animEffect transition="in" filter="fade">
                                      <p:cBhvr>
                                        <p:cTn id="23" dur="5000"/>
                                        <p:tgtEl>
                                          <p:spTgt spid="211"/>
                                        </p:tgtEl>
                                      </p:cBhvr>
                                    </p:animEffect>
                                  </p:childTnLst>
                                </p:cTn>
                              </p:par>
                            </p:childTnLst>
                          </p:cTn>
                        </p:par>
                        <p:par>
                          <p:cTn id="24" fill="hold">
                            <p:stCondLst>
                              <p:cond delay="14888"/>
                            </p:stCondLst>
                            <p:childTnLst>
                              <p:par>
                                <p:cTn id="25" presetID="10" presetClass="entr" presetSubtype="0" fill="hold" nodeType="afterEffect">
                                  <p:stCondLst>
                                    <p:cond delay="0"/>
                                  </p:stCondLst>
                                  <p:childTnLst>
                                    <p:set>
                                      <p:cBhvr>
                                        <p:cTn id="26" dur="1" fill="hold">
                                          <p:stCondLst>
                                            <p:cond delay="0"/>
                                          </p:stCondLst>
                                        </p:cTn>
                                        <p:tgtEl>
                                          <p:spTgt spid="204"/>
                                        </p:tgtEl>
                                        <p:attrNameLst>
                                          <p:attrName>style.visibility</p:attrName>
                                        </p:attrNameLst>
                                      </p:cBhvr>
                                      <p:to>
                                        <p:strVal val="visible"/>
                                      </p:to>
                                    </p:set>
                                    <p:animEffect transition="in" filter="fade">
                                      <p:cBhvr>
                                        <p:cTn id="27" dur="500"/>
                                        <p:tgtEl>
                                          <p:spTgt spid="204"/>
                                        </p:tgtEl>
                                      </p:cBhvr>
                                    </p:animEffect>
                                  </p:childTnLst>
                                </p:cTn>
                              </p:par>
                            </p:childTnLst>
                          </p:cTn>
                        </p:par>
                        <p:par>
                          <p:cTn id="28" fill="hold">
                            <p:stCondLst>
                              <p:cond delay="15388"/>
                            </p:stCondLst>
                            <p:childTnLst>
                              <p:par>
                                <p:cTn id="29" presetID="10" presetClass="entr" presetSubtype="0" fill="hold" nodeType="afterEffect">
                                  <p:stCondLst>
                                    <p:cond delay="0"/>
                                  </p:stCondLst>
                                  <p:childTnLst>
                                    <p:set>
                                      <p:cBhvr>
                                        <p:cTn id="30" dur="1" fill="hold">
                                          <p:stCondLst>
                                            <p:cond delay="0"/>
                                          </p:stCondLst>
                                        </p:cTn>
                                        <p:tgtEl>
                                          <p:spTgt spid="208"/>
                                        </p:tgtEl>
                                        <p:attrNameLst>
                                          <p:attrName>style.visibility</p:attrName>
                                        </p:attrNameLst>
                                      </p:cBhvr>
                                      <p:to>
                                        <p:strVal val="visible"/>
                                      </p:to>
                                    </p:set>
                                    <p:animEffect transition="in" filter="fade">
                                      <p:cBhvr>
                                        <p:cTn id="31" dur="4104"/>
                                        <p:tgtEl>
                                          <p:spTgt spid="208"/>
                                        </p:tgtEl>
                                      </p:cBhvr>
                                    </p:animEffect>
                                  </p:childTnLst>
                                </p:cTn>
                              </p:par>
                            </p:childTnLst>
                          </p:cTn>
                        </p:par>
                        <p:par>
                          <p:cTn id="32" fill="hold">
                            <p:stCondLst>
                              <p:cond delay="19492"/>
                            </p:stCondLst>
                            <p:childTnLst>
                              <p:par>
                                <p:cTn id="33" presetID="10" presetClass="entr" presetSubtype="0" fill="hold" nodeType="afterEffect">
                                  <p:stCondLst>
                                    <p:cond delay="0"/>
                                  </p:stCondLst>
                                  <p:childTnLst>
                                    <p:set>
                                      <p:cBhvr>
                                        <p:cTn id="34" dur="1" fill="hold">
                                          <p:stCondLst>
                                            <p:cond delay="0"/>
                                          </p:stCondLst>
                                        </p:cTn>
                                        <p:tgtEl>
                                          <p:spTgt spid="212"/>
                                        </p:tgtEl>
                                        <p:attrNameLst>
                                          <p:attrName>style.visibility</p:attrName>
                                        </p:attrNameLst>
                                      </p:cBhvr>
                                      <p:to>
                                        <p:strVal val="visible"/>
                                      </p:to>
                                    </p:set>
                                    <p:animEffect transition="in" filter="fade">
                                      <p:cBhvr>
                                        <p:cTn id="35" dur="5000"/>
                                        <p:tgtEl>
                                          <p:spTgt spid="212"/>
                                        </p:tgtEl>
                                      </p:cBhvr>
                                    </p:animEffect>
                                  </p:childTnLst>
                                </p:cTn>
                              </p:par>
                            </p:childTnLst>
                          </p:cTn>
                        </p:par>
                        <p:par>
                          <p:cTn id="36" fill="hold">
                            <p:stCondLst>
                              <p:cond delay="24492"/>
                            </p:stCondLst>
                            <p:childTnLst>
                              <p:par>
                                <p:cTn id="37" presetID="10" presetClass="entr" presetSubtype="0" fill="hold" nodeType="afterEffect">
                                  <p:stCondLst>
                                    <p:cond delay="0"/>
                                  </p:stCondLst>
                                  <p:childTnLst>
                                    <p:set>
                                      <p:cBhvr>
                                        <p:cTn id="38" dur="1" fill="hold">
                                          <p:stCondLst>
                                            <p:cond delay="0"/>
                                          </p:stCondLst>
                                        </p:cTn>
                                        <p:tgtEl>
                                          <p:spTgt spid="205"/>
                                        </p:tgtEl>
                                        <p:attrNameLst>
                                          <p:attrName>style.visibility</p:attrName>
                                        </p:attrNameLst>
                                      </p:cBhvr>
                                      <p:to>
                                        <p:strVal val="visible"/>
                                      </p:to>
                                    </p:set>
                                    <p:animEffect transition="in" filter="fade">
                                      <p:cBhvr>
                                        <p:cTn id="39" dur="500"/>
                                        <p:tgtEl>
                                          <p:spTgt spid="205"/>
                                        </p:tgtEl>
                                      </p:cBhvr>
                                    </p:animEffect>
                                  </p:childTnLst>
                                </p:cTn>
                              </p:par>
                            </p:childTnLst>
                          </p:cTn>
                        </p:par>
                        <p:par>
                          <p:cTn id="40" fill="hold">
                            <p:stCondLst>
                              <p:cond delay="24992"/>
                            </p:stCondLst>
                            <p:childTnLst>
                              <p:par>
                                <p:cTn id="41" presetID="10" presetClass="entr" presetSubtype="0" fill="hold" nodeType="afterEffect">
                                  <p:stCondLst>
                                    <p:cond delay="0"/>
                                  </p:stCondLst>
                                  <p:childTnLst>
                                    <p:set>
                                      <p:cBhvr>
                                        <p:cTn id="42" dur="1" fill="hold">
                                          <p:stCondLst>
                                            <p:cond delay="0"/>
                                          </p:stCondLst>
                                        </p:cTn>
                                        <p:tgtEl>
                                          <p:spTgt spid="209"/>
                                        </p:tgtEl>
                                        <p:attrNameLst>
                                          <p:attrName>style.visibility</p:attrName>
                                        </p:attrNameLst>
                                      </p:cBhvr>
                                      <p:to>
                                        <p:strVal val="visible"/>
                                      </p:to>
                                    </p:set>
                                    <p:animEffect transition="in" filter="fade">
                                      <p:cBhvr>
                                        <p:cTn id="43" dur="4296"/>
                                        <p:tgtEl>
                                          <p:spTgt spid="209"/>
                                        </p:tgtEl>
                                      </p:cBhvr>
                                    </p:animEffect>
                                  </p:childTnLst>
                                </p:cTn>
                              </p:par>
                            </p:childTnLst>
                          </p:cTn>
                        </p:par>
                        <p:par>
                          <p:cTn id="44" fill="hold">
                            <p:stCondLst>
                              <p:cond delay="29288"/>
                            </p:stCondLst>
                            <p:childTnLst>
                              <p:par>
                                <p:cTn id="45" presetID="10" presetClass="entr" presetSubtype="0" fill="hold" nodeType="afterEffect">
                                  <p:stCondLst>
                                    <p:cond delay="0"/>
                                  </p:stCondLst>
                                  <p:childTnLst>
                                    <p:set>
                                      <p:cBhvr>
                                        <p:cTn id="46" dur="1" fill="hold">
                                          <p:stCondLst>
                                            <p:cond delay="0"/>
                                          </p:stCondLst>
                                        </p:cTn>
                                        <p:tgtEl>
                                          <p:spTgt spid="213"/>
                                        </p:tgtEl>
                                        <p:attrNameLst>
                                          <p:attrName>style.visibility</p:attrName>
                                        </p:attrNameLst>
                                      </p:cBhvr>
                                      <p:to>
                                        <p:strVal val="visible"/>
                                      </p:to>
                                    </p:set>
                                    <p:animEffect transition="in" filter="fade">
                                      <p:cBhvr>
                                        <p:cTn id="47" dur="5000"/>
                                        <p:tgtEl>
                                          <p:spTgt spid="213"/>
                                        </p:tgtEl>
                                      </p:cBhvr>
                                    </p:animEffect>
                                  </p:childTnLst>
                                </p:cTn>
                              </p:par>
                            </p:childTnLst>
                          </p:cTn>
                        </p:par>
                        <p:par>
                          <p:cTn id="48" fill="hold">
                            <p:stCondLst>
                              <p:cond delay="34288"/>
                            </p:stCondLst>
                            <p:childTnLst>
                              <p:par>
                                <p:cTn id="49" presetID="10" presetClass="entr" presetSubtype="0" fill="hold" nodeType="afterEffect">
                                  <p:stCondLst>
                                    <p:cond delay="0"/>
                                  </p:stCondLst>
                                  <p:childTnLst>
                                    <p:set>
                                      <p:cBhvr>
                                        <p:cTn id="50" dur="1" fill="hold">
                                          <p:stCondLst>
                                            <p:cond delay="0"/>
                                          </p:stCondLst>
                                        </p:cTn>
                                        <p:tgtEl>
                                          <p:spTgt spid="206"/>
                                        </p:tgtEl>
                                        <p:attrNameLst>
                                          <p:attrName>style.visibility</p:attrName>
                                        </p:attrNameLst>
                                      </p:cBhvr>
                                      <p:to>
                                        <p:strVal val="visible"/>
                                      </p:to>
                                    </p:set>
                                    <p:animEffect transition="in" filter="fade">
                                      <p:cBhvr>
                                        <p:cTn id="51" dur="500"/>
                                        <p:tgtEl>
                                          <p:spTgt spid="2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21"/>
          <p:cNvSpPr txBox="1">
            <a:spLocks noGrp="1"/>
          </p:cNvSpPr>
          <p:nvPr>
            <p:ph type="title"/>
          </p:nvPr>
        </p:nvSpPr>
        <p:spPr>
          <a:xfrm>
            <a:off x="252919" y="1123837"/>
            <a:ext cx="2947482" cy="460118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3600"/>
              <a:buFont typeface="Corbel"/>
              <a:buNone/>
            </a:pPr>
            <a:r>
              <a:rPr lang="en-US"/>
              <a:t>What are Ways That God Speaks to Us?</a:t>
            </a:r>
            <a:endParaRPr/>
          </a:p>
        </p:txBody>
      </p:sp>
      <p:sp>
        <p:nvSpPr>
          <p:cNvPr id="220" name="Google Shape;220;p21"/>
          <p:cNvSpPr txBox="1">
            <a:spLocks noGrp="1"/>
          </p:cNvSpPr>
          <p:nvPr>
            <p:ph type="body" idx="4294967295"/>
          </p:nvPr>
        </p:nvSpPr>
        <p:spPr>
          <a:xfrm>
            <a:off x="3659421" y="1897945"/>
            <a:ext cx="7732712" cy="3961497"/>
          </a:xfrm>
          <a:prstGeom prst="rect">
            <a:avLst/>
          </a:prstGeom>
          <a:solidFill>
            <a:srgbClr val="B0E3ED">
              <a:alpha val="83921"/>
            </a:srgbClr>
          </a:solidFill>
          <a:ln>
            <a:noFill/>
          </a:ln>
        </p:spPr>
        <p:txBody>
          <a:bodyPr spcFirstLastPara="1" wrap="square" lIns="91425" tIns="45700" rIns="91425" bIns="45700" anchor="ctr" anchorCtr="0">
            <a:noAutofit/>
          </a:bodyPr>
          <a:lstStyle/>
          <a:p>
            <a:pPr marL="0" marR="0" lvl="0" indent="0" algn="just" rtl="0">
              <a:lnSpc>
                <a:spcPct val="90000"/>
              </a:lnSpc>
              <a:spcBef>
                <a:spcPts val="0"/>
              </a:spcBef>
              <a:spcAft>
                <a:spcPts val="0"/>
              </a:spcAft>
              <a:buSzPts val="1500"/>
              <a:buNone/>
            </a:pPr>
            <a:r>
              <a:rPr lang="en-US" sz="1500">
                <a:latin typeface="Calibri"/>
                <a:ea typeface="Calibri"/>
                <a:cs typeface="Calibri"/>
                <a:sym typeface="Calibri"/>
              </a:rPr>
              <a:t>Alma 16:52-55 (Alma 2 to Korihor):</a:t>
            </a:r>
            <a:endParaRPr/>
          </a:p>
          <a:p>
            <a:pPr marL="0" marR="0" lvl="0" indent="0" algn="just" rtl="0">
              <a:lnSpc>
                <a:spcPct val="90000"/>
              </a:lnSpc>
              <a:spcBef>
                <a:spcPts val="0"/>
              </a:spcBef>
              <a:spcAft>
                <a:spcPts val="0"/>
              </a:spcAft>
              <a:buSzPts val="1500"/>
              <a:buNone/>
            </a:pPr>
            <a:endParaRPr sz="1500">
              <a:latin typeface="Calibri"/>
              <a:ea typeface="Calibri"/>
              <a:cs typeface="Calibri"/>
              <a:sym typeface="Calibri"/>
            </a:endParaRPr>
          </a:p>
          <a:p>
            <a:pPr marL="0" marR="0" lvl="0" indent="0" algn="just" rtl="0">
              <a:lnSpc>
                <a:spcPct val="90000"/>
              </a:lnSpc>
              <a:spcBef>
                <a:spcPts val="0"/>
              </a:spcBef>
              <a:spcAft>
                <a:spcPts val="0"/>
              </a:spcAft>
              <a:buSzPts val="1500"/>
              <a:buNone/>
            </a:pPr>
            <a:r>
              <a:rPr lang="en-US" sz="1500" i="1">
                <a:latin typeface="Calibri"/>
                <a:ea typeface="Calibri"/>
                <a:cs typeface="Calibri"/>
                <a:sym typeface="Calibri"/>
              </a:rPr>
              <a:t>And now </a:t>
            </a:r>
            <a:r>
              <a:rPr lang="en-US" sz="1500" b="1" i="1">
                <a:latin typeface="Calibri"/>
                <a:ea typeface="Calibri"/>
                <a:cs typeface="Calibri"/>
                <a:sym typeface="Calibri"/>
              </a:rPr>
              <a:t>Korihor said unto Alma, If thou wilt shew me a sign</a:t>
            </a:r>
            <a:r>
              <a:rPr lang="en-US" sz="1500" i="1">
                <a:latin typeface="Calibri"/>
                <a:ea typeface="Calibri"/>
                <a:cs typeface="Calibri"/>
                <a:sym typeface="Calibri"/>
              </a:rPr>
              <a:t>, that I may be convinced that there is a God, yea, shew unto me that he hath power, and then will I be convinced of the truth of thy words.</a:t>
            </a:r>
            <a:endParaRPr/>
          </a:p>
          <a:p>
            <a:pPr marL="0" lvl="0" indent="0" algn="just" rtl="0">
              <a:lnSpc>
                <a:spcPct val="90000"/>
              </a:lnSpc>
              <a:spcBef>
                <a:spcPts val="0"/>
              </a:spcBef>
              <a:spcAft>
                <a:spcPts val="0"/>
              </a:spcAft>
              <a:buSzPts val="1500"/>
              <a:buNone/>
            </a:pPr>
            <a:endParaRPr sz="1500" i="1">
              <a:latin typeface="Calibri"/>
              <a:ea typeface="Calibri"/>
              <a:cs typeface="Calibri"/>
              <a:sym typeface="Calibri"/>
            </a:endParaRPr>
          </a:p>
          <a:p>
            <a:pPr marL="0" lvl="0" indent="0" algn="just" rtl="0">
              <a:lnSpc>
                <a:spcPct val="90000"/>
              </a:lnSpc>
              <a:spcBef>
                <a:spcPts val="0"/>
              </a:spcBef>
              <a:spcAft>
                <a:spcPts val="0"/>
              </a:spcAft>
              <a:buSzPts val="1500"/>
              <a:buNone/>
            </a:pPr>
            <a:r>
              <a:rPr lang="en-US" sz="1500" i="1">
                <a:latin typeface="Calibri"/>
                <a:ea typeface="Calibri"/>
                <a:cs typeface="Calibri"/>
                <a:sym typeface="Calibri"/>
              </a:rPr>
              <a:t>But Alma said unto him, </a:t>
            </a:r>
            <a:r>
              <a:rPr lang="en-US" sz="1500" b="1" i="1">
                <a:latin typeface="Calibri"/>
                <a:ea typeface="Calibri"/>
                <a:cs typeface="Calibri"/>
                <a:sym typeface="Calibri"/>
              </a:rPr>
              <a:t>Thou hast had signs enough;</a:t>
            </a:r>
            <a:r>
              <a:rPr lang="en-US" sz="1500" i="1">
                <a:latin typeface="Calibri"/>
                <a:ea typeface="Calibri"/>
                <a:cs typeface="Calibri"/>
                <a:sym typeface="Calibri"/>
              </a:rPr>
              <a:t> will ye tempt your God? Will ye say, Shew unto me a sign, when ye have </a:t>
            </a:r>
            <a:r>
              <a:rPr lang="en-US" sz="1500" b="1" i="1">
                <a:latin typeface="Calibri"/>
                <a:ea typeface="Calibri"/>
                <a:cs typeface="Calibri"/>
                <a:sym typeface="Calibri"/>
              </a:rPr>
              <a:t>the</a:t>
            </a:r>
            <a:r>
              <a:rPr lang="en-US" sz="1500" i="1">
                <a:latin typeface="Calibri"/>
                <a:ea typeface="Calibri"/>
                <a:cs typeface="Calibri"/>
                <a:sym typeface="Calibri"/>
              </a:rPr>
              <a:t> </a:t>
            </a:r>
            <a:r>
              <a:rPr lang="en-US" sz="1500" b="1" i="1">
                <a:latin typeface="Calibri"/>
                <a:ea typeface="Calibri"/>
                <a:cs typeface="Calibri"/>
                <a:sym typeface="Calibri"/>
              </a:rPr>
              <a:t>testimony of all these thy brethren</a:t>
            </a:r>
            <a:r>
              <a:rPr lang="en-US" sz="1500" i="1">
                <a:latin typeface="Calibri"/>
                <a:ea typeface="Calibri"/>
                <a:cs typeface="Calibri"/>
                <a:sym typeface="Calibri"/>
              </a:rPr>
              <a:t>, and also all the holy prophets? </a:t>
            </a:r>
            <a:endParaRPr/>
          </a:p>
          <a:p>
            <a:pPr marL="0" lvl="0" indent="0" algn="just" rtl="0">
              <a:lnSpc>
                <a:spcPct val="90000"/>
              </a:lnSpc>
              <a:spcBef>
                <a:spcPts val="0"/>
              </a:spcBef>
              <a:spcAft>
                <a:spcPts val="0"/>
              </a:spcAft>
              <a:buSzPts val="1500"/>
              <a:buNone/>
            </a:pPr>
            <a:endParaRPr sz="1500" i="1">
              <a:latin typeface="Calibri"/>
              <a:ea typeface="Calibri"/>
              <a:cs typeface="Calibri"/>
              <a:sym typeface="Calibri"/>
            </a:endParaRPr>
          </a:p>
          <a:p>
            <a:pPr marL="0" lvl="0" indent="0" algn="just" rtl="0">
              <a:lnSpc>
                <a:spcPct val="90000"/>
              </a:lnSpc>
              <a:spcBef>
                <a:spcPts val="0"/>
              </a:spcBef>
              <a:spcAft>
                <a:spcPts val="0"/>
              </a:spcAft>
              <a:buSzPts val="1500"/>
              <a:buNone/>
            </a:pPr>
            <a:r>
              <a:rPr lang="en-US" sz="1500" i="1">
                <a:latin typeface="Calibri"/>
                <a:ea typeface="Calibri"/>
                <a:cs typeface="Calibri"/>
                <a:sym typeface="Calibri"/>
              </a:rPr>
              <a:t>The </a:t>
            </a:r>
            <a:r>
              <a:rPr lang="en-US" sz="1500" b="1" i="1">
                <a:latin typeface="Calibri"/>
                <a:ea typeface="Calibri"/>
                <a:cs typeface="Calibri"/>
                <a:sym typeface="Calibri"/>
              </a:rPr>
              <a:t>scriptures</a:t>
            </a:r>
            <a:r>
              <a:rPr lang="en-US" sz="1500" i="1">
                <a:latin typeface="Calibri"/>
                <a:ea typeface="Calibri"/>
                <a:cs typeface="Calibri"/>
                <a:sym typeface="Calibri"/>
              </a:rPr>
              <a:t> are laid before thee, yea, and all things denote there is a God; yea, even the </a:t>
            </a:r>
            <a:r>
              <a:rPr lang="en-US" sz="1500" b="1" i="1">
                <a:latin typeface="Calibri"/>
                <a:ea typeface="Calibri"/>
                <a:cs typeface="Calibri"/>
                <a:sym typeface="Calibri"/>
              </a:rPr>
              <a:t>earth</a:t>
            </a:r>
            <a:r>
              <a:rPr lang="en-US" sz="1500" i="1">
                <a:latin typeface="Calibri"/>
                <a:ea typeface="Calibri"/>
                <a:cs typeface="Calibri"/>
                <a:sym typeface="Calibri"/>
              </a:rPr>
              <a:t>, and </a:t>
            </a:r>
            <a:r>
              <a:rPr lang="en-US" sz="1500" b="1" i="1">
                <a:latin typeface="Calibri"/>
                <a:ea typeface="Calibri"/>
                <a:cs typeface="Calibri"/>
                <a:sym typeface="Calibri"/>
              </a:rPr>
              <a:t>all things that are upon the face of it</a:t>
            </a:r>
            <a:r>
              <a:rPr lang="en-US" sz="1500" i="1">
                <a:latin typeface="Calibri"/>
                <a:ea typeface="Calibri"/>
                <a:cs typeface="Calibri"/>
                <a:sym typeface="Calibri"/>
              </a:rPr>
              <a:t>, yea, and </a:t>
            </a:r>
            <a:r>
              <a:rPr lang="en-US" sz="1500" b="1" i="1">
                <a:latin typeface="Calibri"/>
                <a:ea typeface="Calibri"/>
                <a:cs typeface="Calibri"/>
                <a:sym typeface="Calibri"/>
              </a:rPr>
              <a:t>its motion</a:t>
            </a:r>
            <a:r>
              <a:rPr lang="en-US" sz="1500" i="1">
                <a:latin typeface="Calibri"/>
                <a:ea typeface="Calibri"/>
                <a:cs typeface="Calibri"/>
                <a:sym typeface="Calibri"/>
              </a:rPr>
              <a:t>; </a:t>
            </a:r>
            <a:endParaRPr/>
          </a:p>
          <a:p>
            <a:pPr marL="0" lvl="0" indent="0" algn="just" rtl="0">
              <a:lnSpc>
                <a:spcPct val="90000"/>
              </a:lnSpc>
              <a:spcBef>
                <a:spcPts val="0"/>
              </a:spcBef>
              <a:spcAft>
                <a:spcPts val="0"/>
              </a:spcAft>
              <a:buSzPts val="1500"/>
              <a:buNone/>
            </a:pPr>
            <a:endParaRPr sz="1500" i="1">
              <a:latin typeface="Calibri"/>
              <a:ea typeface="Calibri"/>
              <a:cs typeface="Calibri"/>
              <a:sym typeface="Calibri"/>
            </a:endParaRPr>
          </a:p>
          <a:p>
            <a:pPr marL="0" lvl="0" indent="0" algn="just" rtl="0">
              <a:lnSpc>
                <a:spcPct val="90000"/>
              </a:lnSpc>
              <a:spcBef>
                <a:spcPts val="0"/>
              </a:spcBef>
              <a:spcAft>
                <a:spcPts val="0"/>
              </a:spcAft>
              <a:buSzPts val="1500"/>
              <a:buNone/>
            </a:pPr>
            <a:r>
              <a:rPr lang="en-US" sz="1500" i="1">
                <a:latin typeface="Calibri"/>
                <a:ea typeface="Calibri"/>
                <a:cs typeface="Calibri"/>
                <a:sym typeface="Calibri"/>
              </a:rPr>
              <a:t>Yea, and also all </a:t>
            </a:r>
            <a:r>
              <a:rPr lang="en-US" sz="1500" b="1" i="1">
                <a:latin typeface="Calibri"/>
                <a:ea typeface="Calibri"/>
                <a:cs typeface="Calibri"/>
                <a:sym typeface="Calibri"/>
              </a:rPr>
              <a:t>the planets which move in their regular form</a:t>
            </a:r>
            <a:r>
              <a:rPr lang="en-US" sz="1500" i="1">
                <a:latin typeface="Calibri"/>
                <a:ea typeface="Calibri"/>
                <a:cs typeface="Calibri"/>
                <a:sym typeface="Calibri"/>
              </a:rPr>
              <a:t>, doth witness that there is a Supreme Creator: and yet do ye go about, leading away the hearts of this people, testifying unto them there is no God? And yet </a:t>
            </a:r>
            <a:r>
              <a:rPr lang="en-US" sz="1500" b="1" i="1">
                <a:latin typeface="Calibri"/>
                <a:ea typeface="Calibri"/>
                <a:cs typeface="Calibri"/>
                <a:sym typeface="Calibri"/>
              </a:rPr>
              <a:t>will ye deny against all these witnesses?</a:t>
            </a:r>
            <a:endParaRPr/>
          </a:p>
          <a:p>
            <a:pPr marL="0" marR="0" lvl="0" indent="0" algn="just" rtl="0">
              <a:lnSpc>
                <a:spcPct val="90000"/>
              </a:lnSpc>
              <a:spcBef>
                <a:spcPts val="0"/>
              </a:spcBef>
              <a:spcAft>
                <a:spcPts val="0"/>
              </a:spcAft>
              <a:buSzPts val="1500"/>
              <a:buNone/>
            </a:pPr>
            <a:endParaRPr sz="1500" i="1">
              <a:latin typeface="Calibri"/>
              <a:ea typeface="Calibri"/>
              <a:cs typeface="Calibri"/>
              <a:sym typeface="Calibri"/>
            </a:endParaRPr>
          </a:p>
        </p:txBody>
      </p:sp>
      <p:sp>
        <p:nvSpPr>
          <p:cNvPr id="221" name="Google Shape;221;p21"/>
          <p:cNvSpPr txBox="1"/>
          <p:nvPr/>
        </p:nvSpPr>
        <p:spPr>
          <a:xfrm>
            <a:off x="3659421" y="799822"/>
            <a:ext cx="7315200" cy="95331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2F5496"/>
              </a:buClr>
              <a:buSzPts val="1600"/>
              <a:buFont typeface="Calibri"/>
              <a:buNone/>
            </a:pPr>
            <a:r>
              <a:rPr lang="en-US" sz="1600" b="1" u="sng">
                <a:solidFill>
                  <a:srgbClr val="2F5496"/>
                </a:solidFill>
                <a:latin typeface="Calibri"/>
                <a:ea typeface="Calibri"/>
                <a:cs typeface="Calibri"/>
                <a:sym typeface="Calibri"/>
              </a:rPr>
              <a:t>3. Scripture</a:t>
            </a:r>
            <a:endParaRPr/>
          </a:p>
          <a:p>
            <a:pPr marL="0" marR="0" lvl="0" indent="0" algn="l" rtl="0">
              <a:lnSpc>
                <a:spcPct val="90000"/>
              </a:lnSpc>
              <a:spcBef>
                <a:spcPts val="0"/>
              </a:spcBef>
              <a:spcAft>
                <a:spcPts val="0"/>
              </a:spcAft>
              <a:buClr>
                <a:srgbClr val="FFFFFF"/>
              </a:buClr>
              <a:buSzPts val="1600"/>
              <a:buFont typeface="Corbel"/>
              <a:buNone/>
            </a:pPr>
            <a:endParaRPr sz="1600">
              <a:solidFill>
                <a:srgbClr val="2F5496"/>
              </a:solidFill>
              <a:latin typeface="Calibri"/>
              <a:ea typeface="Calibri"/>
              <a:cs typeface="Calibri"/>
              <a:sym typeface="Calibri"/>
            </a:endParaRPr>
          </a:p>
          <a:p>
            <a:pPr marL="0" marR="0" lvl="0" indent="0" algn="l" rtl="0">
              <a:lnSpc>
                <a:spcPct val="90000"/>
              </a:lnSpc>
              <a:spcBef>
                <a:spcPts val="0"/>
              </a:spcBef>
              <a:spcAft>
                <a:spcPts val="0"/>
              </a:spcAft>
              <a:buClr>
                <a:srgbClr val="2F5496"/>
              </a:buClr>
              <a:buSzPts val="1600"/>
              <a:buFont typeface="Calibri"/>
              <a:buNone/>
            </a:pPr>
            <a:r>
              <a:rPr lang="en-US" sz="1600">
                <a:solidFill>
                  <a:srgbClr val="2F5496"/>
                </a:solidFill>
                <a:latin typeface="Calibri"/>
                <a:ea typeface="Calibri"/>
                <a:cs typeface="Calibri"/>
                <a:sym typeface="Calibri"/>
              </a:rPr>
              <a:t>God has preserved divinely-inspired writing that reveals his will to us.</a:t>
            </a:r>
            <a:endParaRPr/>
          </a:p>
        </p:txBody>
      </p:sp>
      <p:sp>
        <p:nvSpPr>
          <p:cNvPr id="222" name="Google Shape;222;p21"/>
          <p:cNvSpPr txBox="1">
            <a:spLocks noGrp="1"/>
          </p:cNvSpPr>
          <p:nvPr>
            <p:ph type="sldNum" idx="12"/>
          </p:nvPr>
        </p:nvSpPr>
        <p:spPr>
          <a:xfrm>
            <a:off x="386178" y="6509034"/>
            <a:ext cx="590911" cy="321062"/>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9</a:t>
            </a:fld>
            <a:endParaRPr/>
          </a:p>
        </p:txBody>
      </p:sp>
      <p:sp>
        <p:nvSpPr>
          <p:cNvPr id="223" name="Google Shape;223;p21"/>
          <p:cNvSpPr/>
          <p:nvPr/>
        </p:nvSpPr>
        <p:spPr>
          <a:xfrm>
            <a:off x="3439624" y="3168073"/>
            <a:ext cx="7952509" cy="283618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224" name="Google Shape;224;p21"/>
          <p:cNvSpPr/>
          <p:nvPr/>
        </p:nvSpPr>
        <p:spPr>
          <a:xfrm>
            <a:off x="3439624" y="3903473"/>
            <a:ext cx="7952509" cy="210078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225" name="Google Shape;225;p21"/>
          <p:cNvSpPr/>
          <p:nvPr/>
        </p:nvSpPr>
        <p:spPr>
          <a:xfrm>
            <a:off x="3439624" y="4547501"/>
            <a:ext cx="7952509" cy="145675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226" name="Google Shape;226;p21">
            <a:hlinkClick r:id="" action="ppaction://hlinkshowjump?jump=nextslide"/>
          </p:cNvPr>
          <p:cNvSpPr/>
          <p:nvPr/>
        </p:nvSpPr>
        <p:spPr>
          <a:xfrm>
            <a:off x="672109" y="6571882"/>
            <a:ext cx="590910" cy="210956"/>
          </a:xfrm>
          <a:prstGeom prst="homePlat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a:solidFill>
                  <a:schemeClr val="lt1"/>
                </a:solidFill>
                <a:latin typeface="Corbel"/>
                <a:ea typeface="Corbel"/>
                <a:cs typeface="Corbel"/>
                <a:sym typeface="Corbel"/>
              </a:rPr>
              <a:t>Next</a:t>
            </a:r>
            <a:endParaRPr/>
          </a:p>
        </p:txBody>
      </p:sp>
      <p:pic>
        <p:nvPicPr>
          <p:cNvPr id="227" name="Google Shape;227;p21"/>
          <p:cNvPicPr preferRelativeResize="0"/>
          <p:nvPr/>
        </p:nvPicPr>
        <p:blipFill rotWithShape="1">
          <a:blip r:embed="rId3">
            <a:alphaModFix/>
          </a:blip>
          <a:srcRect/>
          <a:stretch/>
        </p:blipFill>
        <p:spPr>
          <a:xfrm>
            <a:off x="-1016000" y="1035538"/>
            <a:ext cx="609600" cy="609600"/>
          </a:xfrm>
          <a:prstGeom prst="rect">
            <a:avLst/>
          </a:prstGeom>
          <a:noFill/>
          <a:ln>
            <a:noFill/>
          </a:ln>
        </p:spPr>
      </p:pic>
      <p:pic>
        <p:nvPicPr>
          <p:cNvPr id="228" name="Google Shape;228;p21"/>
          <p:cNvPicPr preferRelativeResize="0"/>
          <p:nvPr/>
        </p:nvPicPr>
        <p:blipFill rotWithShape="1">
          <a:blip r:embed="rId3">
            <a:alphaModFix/>
          </a:blip>
          <a:srcRect/>
          <a:stretch/>
        </p:blipFill>
        <p:spPr>
          <a:xfrm>
            <a:off x="-1016000" y="1925183"/>
            <a:ext cx="609600" cy="609600"/>
          </a:xfrm>
          <a:prstGeom prst="rect">
            <a:avLst/>
          </a:prstGeom>
          <a:noFill/>
          <a:ln>
            <a:noFill/>
          </a:ln>
        </p:spPr>
      </p:pic>
      <p:pic>
        <p:nvPicPr>
          <p:cNvPr id="229" name="Google Shape;229;p21"/>
          <p:cNvPicPr preferRelativeResize="0"/>
          <p:nvPr/>
        </p:nvPicPr>
        <p:blipFill rotWithShape="1">
          <a:blip r:embed="rId3">
            <a:alphaModFix/>
          </a:blip>
          <a:srcRect/>
          <a:stretch/>
        </p:blipFill>
        <p:spPr>
          <a:xfrm>
            <a:off x="-775128" y="2894431"/>
            <a:ext cx="609600" cy="609600"/>
          </a:xfrm>
          <a:prstGeom prst="rect">
            <a:avLst/>
          </a:prstGeom>
          <a:noFill/>
          <a:ln>
            <a:noFill/>
          </a:ln>
        </p:spPr>
      </p:pic>
      <p:pic>
        <p:nvPicPr>
          <p:cNvPr id="230" name="Google Shape;230;p21"/>
          <p:cNvPicPr preferRelativeResize="0"/>
          <p:nvPr/>
        </p:nvPicPr>
        <p:blipFill rotWithShape="1">
          <a:blip r:embed="rId3">
            <a:alphaModFix/>
          </a:blip>
          <a:srcRect/>
          <a:stretch/>
        </p:blipFill>
        <p:spPr>
          <a:xfrm>
            <a:off x="-668528" y="3573893"/>
            <a:ext cx="609600" cy="609600"/>
          </a:xfrm>
          <a:prstGeom prst="rect">
            <a:avLst/>
          </a:prstGeom>
          <a:noFill/>
          <a:ln>
            <a:noFill/>
          </a:ln>
        </p:spPr>
      </p:pic>
      <p:pic>
        <p:nvPicPr>
          <p:cNvPr id="231" name="Google Shape;231;p21"/>
          <p:cNvPicPr preferRelativeResize="0"/>
          <p:nvPr/>
        </p:nvPicPr>
        <p:blipFill rotWithShape="1">
          <a:blip r:embed="rId3">
            <a:alphaModFix/>
          </a:blip>
          <a:srcRect/>
          <a:stretch/>
        </p:blipFill>
        <p:spPr>
          <a:xfrm>
            <a:off x="-817404" y="4317234"/>
            <a:ext cx="609600" cy="609600"/>
          </a:xfrm>
          <a:prstGeom prst="rect">
            <a:avLst/>
          </a:prstGeom>
          <a:noFill/>
          <a:ln>
            <a:noFill/>
          </a:ln>
        </p:spPr>
      </p:pic>
      <p:pic>
        <p:nvPicPr>
          <p:cNvPr id="232" name="Google Shape;232;p21"/>
          <p:cNvPicPr preferRelativeResize="0"/>
          <p:nvPr/>
        </p:nvPicPr>
        <p:blipFill rotWithShape="1">
          <a:blip r:embed="rId3">
            <a:alphaModFix/>
          </a:blip>
          <a:srcRect/>
          <a:stretch/>
        </p:blipFill>
        <p:spPr>
          <a:xfrm>
            <a:off x="-745623" y="5059881"/>
            <a:ext cx="609600" cy="6096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21"/>
                                        </p:tgtEl>
                                        <p:attrNameLst>
                                          <p:attrName>style.visibility</p:attrName>
                                        </p:attrNameLst>
                                      </p:cBhvr>
                                      <p:to>
                                        <p:strVal val="visible"/>
                                      </p:to>
                                    </p:set>
                                    <p:animEffect transition="in" filter="fade">
                                      <p:cBhvr>
                                        <p:cTn id="7" dur="500"/>
                                        <p:tgtEl>
                                          <p:spTgt spid="22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27"/>
                                        </p:tgtEl>
                                        <p:attrNameLst>
                                          <p:attrName>style.visibility</p:attrName>
                                        </p:attrNameLst>
                                      </p:cBhvr>
                                      <p:to>
                                        <p:strVal val="visible"/>
                                      </p:to>
                                    </p:set>
                                    <p:animEffect transition="in" filter="fade">
                                      <p:cBhvr>
                                        <p:cTn id="11" dur="5000"/>
                                        <p:tgtEl>
                                          <p:spTgt spid="227"/>
                                        </p:tgtEl>
                                      </p:cBhvr>
                                    </p:animEffect>
                                  </p:childTnLst>
                                </p:cTn>
                              </p:par>
                            </p:childTnLst>
                          </p:cTn>
                        </p:par>
                        <p:par>
                          <p:cTn id="12" fill="hold">
                            <p:stCondLst>
                              <p:cond delay="5500"/>
                            </p:stCondLst>
                            <p:childTnLst>
                              <p:par>
                                <p:cTn id="13" presetID="10" presetClass="entr" presetSubtype="0" fill="hold" nodeType="afterEffect">
                                  <p:stCondLst>
                                    <p:cond delay="0"/>
                                  </p:stCondLst>
                                  <p:childTnLst>
                                    <p:set>
                                      <p:cBhvr>
                                        <p:cTn id="14" dur="1" fill="hold">
                                          <p:stCondLst>
                                            <p:cond delay="0"/>
                                          </p:stCondLst>
                                        </p:cTn>
                                        <p:tgtEl>
                                          <p:spTgt spid="220"/>
                                        </p:tgtEl>
                                        <p:attrNameLst>
                                          <p:attrName>style.visibility</p:attrName>
                                        </p:attrNameLst>
                                      </p:cBhvr>
                                      <p:to>
                                        <p:strVal val="visible"/>
                                      </p:to>
                                    </p:set>
                                    <p:animEffect transition="in" filter="fade">
                                      <p:cBhvr>
                                        <p:cTn id="15" dur="500"/>
                                        <p:tgtEl>
                                          <p:spTgt spid="220"/>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228"/>
                                        </p:tgtEl>
                                        <p:attrNameLst>
                                          <p:attrName>style.visibility</p:attrName>
                                        </p:attrNameLst>
                                      </p:cBhvr>
                                      <p:to>
                                        <p:strVal val="visible"/>
                                      </p:to>
                                    </p:set>
                                    <p:animEffect transition="in" filter="fade">
                                      <p:cBhvr>
                                        <p:cTn id="19" dur="3864"/>
                                        <p:tgtEl>
                                          <p:spTgt spid="228"/>
                                        </p:tgtEl>
                                      </p:cBhvr>
                                    </p:animEffect>
                                  </p:childTnLst>
                                </p:cTn>
                              </p:par>
                            </p:childTnLst>
                          </p:cTn>
                        </p:par>
                        <p:par>
                          <p:cTn id="20" fill="hold">
                            <p:stCondLst>
                              <p:cond delay="9864"/>
                            </p:stCondLst>
                            <p:childTnLst>
                              <p:par>
                                <p:cTn id="21" presetID="10" presetClass="entr" presetSubtype="0" fill="hold" nodeType="afterEffect">
                                  <p:stCondLst>
                                    <p:cond delay="0"/>
                                  </p:stCondLst>
                                  <p:childTnLst>
                                    <p:set>
                                      <p:cBhvr>
                                        <p:cTn id="22" dur="1" fill="hold">
                                          <p:stCondLst>
                                            <p:cond delay="0"/>
                                          </p:stCondLst>
                                        </p:cTn>
                                        <p:tgtEl>
                                          <p:spTgt spid="229"/>
                                        </p:tgtEl>
                                        <p:attrNameLst>
                                          <p:attrName>style.visibility</p:attrName>
                                        </p:attrNameLst>
                                      </p:cBhvr>
                                      <p:to>
                                        <p:strVal val="visible"/>
                                      </p:to>
                                    </p:set>
                                    <p:animEffect transition="in" filter="fade">
                                      <p:cBhvr>
                                        <p:cTn id="23" dur="5000"/>
                                        <p:tgtEl>
                                          <p:spTgt spid="229"/>
                                        </p:tgtEl>
                                      </p:cBhvr>
                                    </p:animEffect>
                                  </p:childTnLst>
                                </p:cTn>
                              </p:par>
                            </p:childTnLst>
                          </p:cTn>
                        </p:par>
                        <p:par>
                          <p:cTn id="24" fill="hold">
                            <p:stCondLst>
                              <p:cond delay="14864"/>
                            </p:stCondLst>
                            <p:childTnLst>
                              <p:par>
                                <p:cTn id="25" presetID="10" presetClass="exit" presetSubtype="0" fill="hold" nodeType="afterEffect">
                                  <p:stCondLst>
                                    <p:cond delay="0"/>
                                  </p:stCondLst>
                                  <p:childTnLst>
                                    <p:animEffect transition="out" filter="fade">
                                      <p:cBhvr>
                                        <p:cTn id="26" dur="500"/>
                                        <p:tgtEl>
                                          <p:spTgt spid="223"/>
                                        </p:tgtEl>
                                      </p:cBhvr>
                                    </p:animEffect>
                                    <p:set>
                                      <p:cBhvr>
                                        <p:cTn id="27" dur="1" fill="hold">
                                          <p:stCondLst>
                                            <p:cond delay="500"/>
                                          </p:stCondLst>
                                        </p:cTn>
                                        <p:tgtEl>
                                          <p:spTgt spid="223"/>
                                        </p:tgtEl>
                                        <p:attrNameLst>
                                          <p:attrName>style.visibility</p:attrName>
                                        </p:attrNameLst>
                                      </p:cBhvr>
                                      <p:to>
                                        <p:strVal val="hidden"/>
                                      </p:to>
                                    </p:set>
                                  </p:childTnLst>
                                </p:cTn>
                              </p:par>
                            </p:childTnLst>
                          </p:cTn>
                        </p:par>
                        <p:par>
                          <p:cTn id="28" fill="hold">
                            <p:stCondLst>
                              <p:cond delay="15364"/>
                            </p:stCondLst>
                            <p:childTnLst>
                              <p:par>
                                <p:cTn id="29" presetID="10" presetClass="entr" presetSubtype="0" fill="hold" nodeType="afterEffect">
                                  <p:stCondLst>
                                    <p:cond delay="0"/>
                                  </p:stCondLst>
                                  <p:childTnLst>
                                    <p:set>
                                      <p:cBhvr>
                                        <p:cTn id="30" dur="1" fill="hold">
                                          <p:stCondLst>
                                            <p:cond delay="0"/>
                                          </p:stCondLst>
                                        </p:cTn>
                                        <p:tgtEl>
                                          <p:spTgt spid="230"/>
                                        </p:tgtEl>
                                        <p:attrNameLst>
                                          <p:attrName>style.visibility</p:attrName>
                                        </p:attrNameLst>
                                      </p:cBhvr>
                                      <p:to>
                                        <p:strVal val="visible"/>
                                      </p:to>
                                    </p:set>
                                    <p:animEffect transition="in" filter="fade">
                                      <p:cBhvr>
                                        <p:cTn id="31" dur="5000"/>
                                        <p:tgtEl>
                                          <p:spTgt spid="230"/>
                                        </p:tgtEl>
                                      </p:cBhvr>
                                    </p:animEffect>
                                  </p:childTnLst>
                                </p:cTn>
                              </p:par>
                            </p:childTnLst>
                          </p:cTn>
                        </p:par>
                        <p:par>
                          <p:cTn id="32" fill="hold">
                            <p:stCondLst>
                              <p:cond delay="20364"/>
                            </p:stCondLst>
                            <p:childTnLst>
                              <p:par>
                                <p:cTn id="33" presetID="10" presetClass="exit" presetSubtype="0" fill="hold" nodeType="afterEffect">
                                  <p:stCondLst>
                                    <p:cond delay="0"/>
                                  </p:stCondLst>
                                  <p:childTnLst>
                                    <p:animEffect transition="out" filter="fade">
                                      <p:cBhvr>
                                        <p:cTn id="34" dur="500"/>
                                        <p:tgtEl>
                                          <p:spTgt spid="224"/>
                                        </p:tgtEl>
                                      </p:cBhvr>
                                    </p:animEffect>
                                    <p:set>
                                      <p:cBhvr>
                                        <p:cTn id="35" dur="1" fill="hold">
                                          <p:stCondLst>
                                            <p:cond delay="500"/>
                                          </p:stCondLst>
                                        </p:cTn>
                                        <p:tgtEl>
                                          <p:spTgt spid="224"/>
                                        </p:tgtEl>
                                        <p:attrNameLst>
                                          <p:attrName>style.visibility</p:attrName>
                                        </p:attrNameLst>
                                      </p:cBhvr>
                                      <p:to>
                                        <p:strVal val="hidden"/>
                                      </p:to>
                                    </p:set>
                                  </p:childTnLst>
                                </p:cTn>
                              </p:par>
                            </p:childTnLst>
                          </p:cTn>
                        </p:par>
                        <p:par>
                          <p:cTn id="36" fill="hold">
                            <p:stCondLst>
                              <p:cond delay="20864"/>
                            </p:stCondLst>
                            <p:childTnLst>
                              <p:par>
                                <p:cTn id="37" presetID="10" presetClass="entr" presetSubtype="0" fill="hold" nodeType="afterEffect">
                                  <p:stCondLst>
                                    <p:cond delay="0"/>
                                  </p:stCondLst>
                                  <p:childTnLst>
                                    <p:set>
                                      <p:cBhvr>
                                        <p:cTn id="38" dur="1" fill="hold">
                                          <p:stCondLst>
                                            <p:cond delay="0"/>
                                          </p:stCondLst>
                                        </p:cTn>
                                        <p:tgtEl>
                                          <p:spTgt spid="231"/>
                                        </p:tgtEl>
                                        <p:attrNameLst>
                                          <p:attrName>style.visibility</p:attrName>
                                        </p:attrNameLst>
                                      </p:cBhvr>
                                      <p:to>
                                        <p:strVal val="visible"/>
                                      </p:to>
                                    </p:set>
                                    <p:animEffect transition="in" filter="fade">
                                      <p:cBhvr>
                                        <p:cTn id="39" dur="5000"/>
                                        <p:tgtEl>
                                          <p:spTgt spid="231"/>
                                        </p:tgtEl>
                                      </p:cBhvr>
                                    </p:animEffect>
                                  </p:childTnLst>
                                </p:cTn>
                              </p:par>
                            </p:childTnLst>
                          </p:cTn>
                        </p:par>
                        <p:par>
                          <p:cTn id="40" fill="hold">
                            <p:stCondLst>
                              <p:cond delay="25864"/>
                            </p:stCondLst>
                            <p:childTnLst>
                              <p:par>
                                <p:cTn id="41" presetID="10" presetClass="exit" presetSubtype="0" fill="hold" nodeType="afterEffect">
                                  <p:stCondLst>
                                    <p:cond delay="0"/>
                                  </p:stCondLst>
                                  <p:childTnLst>
                                    <p:animEffect transition="out" filter="fade">
                                      <p:cBhvr>
                                        <p:cTn id="42" dur="500"/>
                                        <p:tgtEl>
                                          <p:spTgt spid="225"/>
                                        </p:tgtEl>
                                      </p:cBhvr>
                                    </p:animEffect>
                                    <p:set>
                                      <p:cBhvr>
                                        <p:cTn id="43" dur="1" fill="hold">
                                          <p:stCondLst>
                                            <p:cond delay="500"/>
                                          </p:stCondLst>
                                        </p:cTn>
                                        <p:tgtEl>
                                          <p:spTgt spid="225"/>
                                        </p:tgtEl>
                                        <p:attrNameLst>
                                          <p:attrName>style.visibility</p:attrName>
                                        </p:attrNameLst>
                                      </p:cBhvr>
                                      <p:to>
                                        <p:strVal val="hidden"/>
                                      </p:to>
                                    </p:set>
                                  </p:childTnLst>
                                </p:cTn>
                              </p:par>
                            </p:childTnLst>
                          </p:cTn>
                        </p:par>
                        <p:par>
                          <p:cTn id="44" fill="hold">
                            <p:stCondLst>
                              <p:cond delay="26364"/>
                            </p:stCondLst>
                            <p:childTnLst>
                              <p:par>
                                <p:cTn id="45" presetID="10" presetClass="entr" presetSubtype="0" fill="hold" nodeType="afterEffect">
                                  <p:stCondLst>
                                    <p:cond delay="0"/>
                                  </p:stCondLst>
                                  <p:childTnLst>
                                    <p:set>
                                      <p:cBhvr>
                                        <p:cTn id="46" dur="1" fill="hold">
                                          <p:stCondLst>
                                            <p:cond delay="0"/>
                                          </p:stCondLst>
                                        </p:cTn>
                                        <p:tgtEl>
                                          <p:spTgt spid="232"/>
                                        </p:tgtEl>
                                        <p:attrNameLst>
                                          <p:attrName>style.visibility</p:attrName>
                                        </p:attrNameLst>
                                      </p:cBhvr>
                                      <p:to>
                                        <p:strVal val="visible"/>
                                      </p:to>
                                    </p:set>
                                    <p:animEffect transition="in" filter="fade">
                                      <p:cBhvr>
                                        <p:cTn id="47" dur="5000"/>
                                        <p:tgtEl>
                                          <p:spTgt spid="232"/>
                                        </p:tgtEl>
                                      </p:cBhvr>
                                    </p:animEffect>
                                  </p:childTnLst>
                                </p:cTn>
                              </p:par>
                            </p:childTnLst>
                          </p:cTn>
                        </p:par>
                        <p:par>
                          <p:cTn id="48" fill="hold">
                            <p:stCondLst>
                              <p:cond delay="31364"/>
                            </p:stCondLst>
                            <p:childTnLst>
                              <p:par>
                                <p:cTn id="49" presetID="10" presetClass="entr" presetSubtype="0" fill="hold" nodeType="afterEffect">
                                  <p:stCondLst>
                                    <p:cond delay="0"/>
                                  </p:stCondLst>
                                  <p:childTnLst>
                                    <p:set>
                                      <p:cBhvr>
                                        <p:cTn id="50" dur="1" fill="hold">
                                          <p:stCondLst>
                                            <p:cond delay="0"/>
                                          </p:stCondLst>
                                        </p:cTn>
                                        <p:tgtEl>
                                          <p:spTgt spid="226"/>
                                        </p:tgtEl>
                                        <p:attrNameLst>
                                          <p:attrName>style.visibility</p:attrName>
                                        </p:attrNameLst>
                                      </p:cBhvr>
                                      <p:to>
                                        <p:strVal val="visible"/>
                                      </p:to>
                                    </p:set>
                                    <p:animEffect transition="in" filter="fade">
                                      <p:cBhvr>
                                        <p:cTn id="51" dur="500"/>
                                        <p:tgtEl>
                                          <p:spTgt spid="2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3812</Words>
  <Application>Microsoft Office PowerPoint</Application>
  <PresentationFormat>Widescreen</PresentationFormat>
  <Paragraphs>268</Paragraphs>
  <Slides>23</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Calibri</vt:lpstr>
      <vt:lpstr>Century Gothic</vt:lpstr>
      <vt:lpstr>Arial</vt:lpstr>
      <vt:lpstr>Noto Sans Symbols</vt:lpstr>
      <vt:lpstr>Corbel</vt:lpstr>
      <vt:lpstr>Play</vt:lpstr>
      <vt:lpstr>Frame</vt:lpstr>
      <vt:lpstr>Lesson One Hearing God’s Voice</vt:lpstr>
      <vt:lpstr>Introduction</vt:lpstr>
      <vt:lpstr>PowerPoint Presentation</vt:lpstr>
      <vt:lpstr>Introduction</vt:lpstr>
      <vt:lpstr>Introduction</vt:lpstr>
      <vt:lpstr>Our Relationship With God</vt:lpstr>
      <vt:lpstr>What are Ways That God Speaks to Us?</vt:lpstr>
      <vt:lpstr>What are Ways That God Speaks to Us?</vt:lpstr>
      <vt:lpstr>What are Ways That God Speaks to Us?</vt:lpstr>
      <vt:lpstr>What are Ways That God Speaks to Us?</vt:lpstr>
      <vt:lpstr>What are Ways That God Speaks to Us?</vt:lpstr>
      <vt:lpstr>What are Ways That God Speaks to Us?</vt:lpstr>
      <vt:lpstr>What are Ways That God Speaks to Us?</vt:lpstr>
      <vt:lpstr>What are Ways That God Speaks to Us?</vt:lpstr>
      <vt:lpstr>Reflection</vt:lpstr>
      <vt:lpstr>What Prevents Us From Hearing God’s Voice?</vt:lpstr>
      <vt:lpstr>What Prevents Us From Hearing God’s Voice?</vt:lpstr>
      <vt:lpstr>What Prevents Us From Hearing God’s Voice?</vt:lpstr>
      <vt:lpstr>What Prevents Us From Hearing God’s Voice?</vt:lpstr>
      <vt:lpstr>What Prevents Us From Hearing God’s Voice?</vt:lpstr>
      <vt:lpstr>What Can I Do To Be In Tune With God’s Voice?</vt:lpstr>
      <vt:lpstr>What Can I Do To Be In Tune With God’s Voice?</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One Hearing God’s Voice</dc:title>
  <dc:creator>William Horn</dc:creator>
  <cp:lastModifiedBy>William Horn</cp:lastModifiedBy>
  <cp:revision>1</cp:revision>
  <dcterms:modified xsi:type="dcterms:W3CDTF">2024-04-09T11:28:49Z</dcterms:modified>
</cp:coreProperties>
</file>